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2">
  <p:sldMasterIdLst>
    <p:sldMasterId id="2147483648" r:id="rId4"/>
  </p:sldMasterIdLst>
  <p:notesMasterIdLst>
    <p:notesMasterId r:id="rId24"/>
  </p:notesMasterIdLst>
  <p:handoutMasterIdLst>
    <p:handoutMasterId r:id="rId25"/>
  </p:handoutMasterIdLst>
  <p:sldIdLst>
    <p:sldId id="267" r:id="rId5"/>
    <p:sldId id="313" r:id="rId6"/>
    <p:sldId id="314" r:id="rId7"/>
    <p:sldId id="2094" r:id="rId8"/>
    <p:sldId id="319" r:id="rId9"/>
    <p:sldId id="327" r:id="rId10"/>
    <p:sldId id="320" r:id="rId11"/>
    <p:sldId id="328" r:id="rId12"/>
    <p:sldId id="321" r:id="rId13"/>
    <p:sldId id="329" r:id="rId14"/>
    <p:sldId id="322" r:id="rId15"/>
    <p:sldId id="331" r:id="rId16"/>
    <p:sldId id="323" r:id="rId17"/>
    <p:sldId id="332" r:id="rId18"/>
    <p:sldId id="326" r:id="rId19"/>
    <p:sldId id="333" r:id="rId20"/>
    <p:sldId id="324" r:id="rId21"/>
    <p:sldId id="334" r:id="rId22"/>
    <p:sldId id="272" r:id="rId23"/>
  </p:sldIdLst>
  <p:sldSz cx="9144000" cy="5143500" type="screen16x9"/>
  <p:notesSz cx="6858000" cy="91440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C"/>
    <a:srgbClr val="626363"/>
    <a:srgbClr val="0B4581"/>
    <a:srgbClr val="E1EFF6"/>
    <a:srgbClr val="0C4681"/>
    <a:srgbClr val="094581"/>
    <a:srgbClr val="CBBCE4"/>
    <a:srgbClr val="9286D1"/>
    <a:srgbClr val="A2A431"/>
    <a:srgbClr val="A8AA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675E1C-3B61-490D-9AE0-5C6DE8CE96F9}" v="2" dt="2025-02-07T16:07:22.187"/>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23" autoAdjust="0"/>
    <p:restoredTop sz="70581" autoAdjust="0"/>
  </p:normalViewPr>
  <p:slideViewPr>
    <p:cSldViewPr snapToGrid="0" snapToObjects="1">
      <p:cViewPr varScale="1">
        <p:scale>
          <a:sx n="103" d="100"/>
          <a:sy n="103" d="100"/>
        </p:scale>
        <p:origin x="1452"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5D23C4-A965-47B0-9FAA-E99ABC71BE8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8B90A612-0DE1-4DD9-93E1-9669B8350974}">
      <dgm:prSet/>
      <dgm:spPr/>
      <dgm:t>
        <a:bodyPr/>
        <a:lstStyle/>
        <a:p>
          <a:r>
            <a:rPr lang="es-MX"/>
            <a:t>DS 7/2019: Aprueba el reglamento sobre notificación de enfermedades transmisible de declaración obligatoria y su vigilancia.  </a:t>
          </a:r>
          <a:endParaRPr lang="en-US"/>
        </a:p>
      </dgm:t>
    </dgm:pt>
    <dgm:pt modelId="{6AC19EF6-3B62-4277-B53E-45992092F2AE}" type="parTrans" cxnId="{99C78DE3-E427-4958-8338-AEA32898F75A}">
      <dgm:prSet/>
      <dgm:spPr/>
      <dgm:t>
        <a:bodyPr/>
        <a:lstStyle/>
        <a:p>
          <a:endParaRPr lang="en-US"/>
        </a:p>
      </dgm:t>
    </dgm:pt>
    <dgm:pt modelId="{AEC9D26B-1A0B-44CA-877F-5DF95DE64136}" type="sibTrans" cxnId="{99C78DE3-E427-4958-8338-AEA32898F75A}">
      <dgm:prSet/>
      <dgm:spPr/>
      <dgm:t>
        <a:bodyPr/>
        <a:lstStyle/>
        <a:p>
          <a:endParaRPr lang="en-US"/>
        </a:p>
      </dgm:t>
    </dgm:pt>
    <dgm:pt modelId="{EFF1DED7-D8D3-417D-AF11-CC07215E30CA}">
      <dgm:prSet/>
      <dgm:spPr/>
      <dgm:t>
        <a:bodyPr/>
        <a:lstStyle/>
        <a:p>
          <a:r>
            <a:rPr lang="es-MX"/>
            <a:t>Código Sanitario (Ley N° 725/1968): Acciones de vigilancia y control</a:t>
          </a:r>
          <a:endParaRPr lang="en-US"/>
        </a:p>
      </dgm:t>
    </dgm:pt>
    <dgm:pt modelId="{431B76FD-C115-4779-829D-388C61425105}" type="parTrans" cxnId="{52C9B430-9E36-40D3-8FDC-4E6E212D540E}">
      <dgm:prSet/>
      <dgm:spPr/>
      <dgm:t>
        <a:bodyPr/>
        <a:lstStyle/>
        <a:p>
          <a:endParaRPr lang="en-US"/>
        </a:p>
      </dgm:t>
    </dgm:pt>
    <dgm:pt modelId="{7F540A9E-384A-4BA3-BB88-C4CFC343C87C}" type="sibTrans" cxnId="{52C9B430-9E36-40D3-8FDC-4E6E212D540E}">
      <dgm:prSet/>
      <dgm:spPr/>
      <dgm:t>
        <a:bodyPr/>
        <a:lstStyle/>
        <a:p>
          <a:endParaRPr lang="en-US"/>
        </a:p>
      </dgm:t>
    </dgm:pt>
    <dgm:pt modelId="{986B8EBE-283E-4F90-99C7-827116E4D719}">
      <dgm:prSet/>
      <dgm:spPr/>
      <dgm:t>
        <a:bodyPr/>
        <a:lstStyle/>
        <a:p>
          <a:r>
            <a:rPr lang="es-ES"/>
            <a:t>Ordinario B38/N°536 2024: Funciones de los delegados de epidemiología en establecimientos de salud públicos.</a:t>
          </a:r>
          <a:endParaRPr lang="en-US"/>
        </a:p>
      </dgm:t>
    </dgm:pt>
    <dgm:pt modelId="{11DA3562-C3A4-464F-AB8F-D93C14474EB5}" type="parTrans" cxnId="{20AD0F19-DE9C-4359-91AC-714E86085139}">
      <dgm:prSet/>
      <dgm:spPr/>
      <dgm:t>
        <a:bodyPr/>
        <a:lstStyle/>
        <a:p>
          <a:endParaRPr lang="en-US"/>
        </a:p>
      </dgm:t>
    </dgm:pt>
    <dgm:pt modelId="{1FB41174-40B2-45C5-A418-EDC099DC0606}" type="sibTrans" cxnId="{20AD0F19-DE9C-4359-91AC-714E86085139}">
      <dgm:prSet/>
      <dgm:spPr/>
      <dgm:t>
        <a:bodyPr/>
        <a:lstStyle/>
        <a:p>
          <a:endParaRPr lang="en-US"/>
        </a:p>
      </dgm:t>
    </dgm:pt>
    <dgm:pt modelId="{CAD6335D-A070-44A1-9029-CA822779E66C}" type="pres">
      <dgm:prSet presAssocID="{D95D23C4-A965-47B0-9FAA-E99ABC71BE8D}" presName="linear" presStyleCnt="0">
        <dgm:presLayoutVars>
          <dgm:animLvl val="lvl"/>
          <dgm:resizeHandles val="exact"/>
        </dgm:presLayoutVars>
      </dgm:prSet>
      <dgm:spPr/>
    </dgm:pt>
    <dgm:pt modelId="{9F77628D-E9B2-4108-8828-A751CA12C7AC}" type="pres">
      <dgm:prSet presAssocID="{8B90A612-0DE1-4DD9-93E1-9669B8350974}" presName="parentText" presStyleLbl="node1" presStyleIdx="0" presStyleCnt="3">
        <dgm:presLayoutVars>
          <dgm:chMax val="0"/>
          <dgm:bulletEnabled val="1"/>
        </dgm:presLayoutVars>
      </dgm:prSet>
      <dgm:spPr/>
    </dgm:pt>
    <dgm:pt modelId="{97A29DD6-F365-4CB7-B33C-A06F253EEBAB}" type="pres">
      <dgm:prSet presAssocID="{AEC9D26B-1A0B-44CA-877F-5DF95DE64136}" presName="spacer" presStyleCnt="0"/>
      <dgm:spPr/>
    </dgm:pt>
    <dgm:pt modelId="{58908158-BDBD-47E1-A7B9-5C2BE4541BD5}" type="pres">
      <dgm:prSet presAssocID="{EFF1DED7-D8D3-417D-AF11-CC07215E30CA}" presName="parentText" presStyleLbl="node1" presStyleIdx="1" presStyleCnt="3">
        <dgm:presLayoutVars>
          <dgm:chMax val="0"/>
          <dgm:bulletEnabled val="1"/>
        </dgm:presLayoutVars>
      </dgm:prSet>
      <dgm:spPr/>
    </dgm:pt>
    <dgm:pt modelId="{18AB4728-7E89-4D47-A2F3-2E3CFD7FCBB5}" type="pres">
      <dgm:prSet presAssocID="{7F540A9E-384A-4BA3-BB88-C4CFC343C87C}" presName="spacer" presStyleCnt="0"/>
      <dgm:spPr/>
    </dgm:pt>
    <dgm:pt modelId="{ECDFC391-5DFA-4A30-B15D-3A655661B900}" type="pres">
      <dgm:prSet presAssocID="{986B8EBE-283E-4F90-99C7-827116E4D719}" presName="parentText" presStyleLbl="node1" presStyleIdx="2" presStyleCnt="3">
        <dgm:presLayoutVars>
          <dgm:chMax val="0"/>
          <dgm:bulletEnabled val="1"/>
        </dgm:presLayoutVars>
      </dgm:prSet>
      <dgm:spPr/>
    </dgm:pt>
  </dgm:ptLst>
  <dgm:cxnLst>
    <dgm:cxn modelId="{0EBBF917-22DF-4F78-A90C-080F45886E54}" type="presOf" srcId="{8B90A612-0DE1-4DD9-93E1-9669B8350974}" destId="{9F77628D-E9B2-4108-8828-A751CA12C7AC}" srcOrd="0" destOrd="0" presId="urn:microsoft.com/office/officeart/2005/8/layout/vList2"/>
    <dgm:cxn modelId="{20AD0F19-DE9C-4359-91AC-714E86085139}" srcId="{D95D23C4-A965-47B0-9FAA-E99ABC71BE8D}" destId="{986B8EBE-283E-4F90-99C7-827116E4D719}" srcOrd="2" destOrd="0" parTransId="{11DA3562-C3A4-464F-AB8F-D93C14474EB5}" sibTransId="{1FB41174-40B2-45C5-A418-EDC099DC0606}"/>
    <dgm:cxn modelId="{52C9B430-9E36-40D3-8FDC-4E6E212D540E}" srcId="{D95D23C4-A965-47B0-9FAA-E99ABC71BE8D}" destId="{EFF1DED7-D8D3-417D-AF11-CC07215E30CA}" srcOrd="1" destOrd="0" parTransId="{431B76FD-C115-4779-829D-388C61425105}" sibTransId="{7F540A9E-384A-4BA3-BB88-C4CFC343C87C}"/>
    <dgm:cxn modelId="{96693999-1588-448F-8CDD-FA5D6E2B371E}" type="presOf" srcId="{D95D23C4-A965-47B0-9FAA-E99ABC71BE8D}" destId="{CAD6335D-A070-44A1-9029-CA822779E66C}" srcOrd="0" destOrd="0" presId="urn:microsoft.com/office/officeart/2005/8/layout/vList2"/>
    <dgm:cxn modelId="{C1C714A9-4E44-4FDB-BF0E-1BC47BF4248D}" type="presOf" srcId="{EFF1DED7-D8D3-417D-AF11-CC07215E30CA}" destId="{58908158-BDBD-47E1-A7B9-5C2BE4541BD5}" srcOrd="0" destOrd="0" presId="urn:microsoft.com/office/officeart/2005/8/layout/vList2"/>
    <dgm:cxn modelId="{99C78DE3-E427-4958-8338-AEA32898F75A}" srcId="{D95D23C4-A965-47B0-9FAA-E99ABC71BE8D}" destId="{8B90A612-0DE1-4DD9-93E1-9669B8350974}" srcOrd="0" destOrd="0" parTransId="{6AC19EF6-3B62-4277-B53E-45992092F2AE}" sibTransId="{AEC9D26B-1A0B-44CA-877F-5DF95DE64136}"/>
    <dgm:cxn modelId="{EE9D5FF7-F125-432D-BD66-F181782FD73F}" type="presOf" srcId="{986B8EBE-283E-4F90-99C7-827116E4D719}" destId="{ECDFC391-5DFA-4A30-B15D-3A655661B900}" srcOrd="0" destOrd="0" presId="urn:microsoft.com/office/officeart/2005/8/layout/vList2"/>
    <dgm:cxn modelId="{6DE88B68-5E1E-41AE-BBC5-908D473313DE}" type="presParOf" srcId="{CAD6335D-A070-44A1-9029-CA822779E66C}" destId="{9F77628D-E9B2-4108-8828-A751CA12C7AC}" srcOrd="0" destOrd="0" presId="urn:microsoft.com/office/officeart/2005/8/layout/vList2"/>
    <dgm:cxn modelId="{1D4A255C-2E74-448A-90C8-73929711627B}" type="presParOf" srcId="{CAD6335D-A070-44A1-9029-CA822779E66C}" destId="{97A29DD6-F365-4CB7-B33C-A06F253EEBAB}" srcOrd="1" destOrd="0" presId="urn:microsoft.com/office/officeart/2005/8/layout/vList2"/>
    <dgm:cxn modelId="{6A3A65DD-E930-4FA1-ABD7-A43E79E8D1B7}" type="presParOf" srcId="{CAD6335D-A070-44A1-9029-CA822779E66C}" destId="{58908158-BDBD-47E1-A7B9-5C2BE4541BD5}" srcOrd="2" destOrd="0" presId="urn:microsoft.com/office/officeart/2005/8/layout/vList2"/>
    <dgm:cxn modelId="{BF842A31-D2F5-4D8F-844E-EA6B260D240C}" type="presParOf" srcId="{CAD6335D-A070-44A1-9029-CA822779E66C}" destId="{18AB4728-7E89-4D47-A2F3-2E3CFD7FCBB5}" srcOrd="3" destOrd="0" presId="urn:microsoft.com/office/officeart/2005/8/layout/vList2"/>
    <dgm:cxn modelId="{FC2EE2C1-90A0-4EFD-A63A-A70BC545669B}" type="presParOf" srcId="{CAD6335D-A070-44A1-9029-CA822779E66C}" destId="{ECDFC391-5DFA-4A30-B15D-3A655661B900}"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26464F9-1EFE-4A51-954D-1E2413039B3C}" type="doc">
      <dgm:prSet loTypeId="urn:microsoft.com/office/officeart/2005/8/layout/list1" loCatId="list" qsTypeId="urn:microsoft.com/office/officeart/2005/8/quickstyle/simple4" qsCatId="simple" csTypeId="urn:microsoft.com/office/officeart/2005/8/colors/accent3_1" csCatId="accent3" phldr="1"/>
      <dgm:spPr/>
      <dgm:t>
        <a:bodyPr/>
        <a:lstStyle/>
        <a:p>
          <a:endParaRPr lang="es-CL"/>
        </a:p>
      </dgm:t>
    </dgm:pt>
    <dgm:pt modelId="{2053CE2E-719E-4627-8019-34226E9708F4}">
      <dgm:prSet phldrT="[Texto]"/>
      <dgm:spPr/>
      <dgm:t>
        <a:bodyPr/>
        <a:lstStyle/>
        <a:p>
          <a:r>
            <a:rPr lang="es-CL"/>
            <a:t>Definición conceptual</a:t>
          </a:r>
        </a:p>
      </dgm:t>
    </dgm:pt>
    <dgm:pt modelId="{2991E821-38C2-4FBB-957A-89968257BE70}" type="parTrans" cxnId="{D10CA725-9EBD-4DEE-BE25-B24EDE7D5FD5}">
      <dgm:prSet/>
      <dgm:spPr/>
      <dgm:t>
        <a:bodyPr/>
        <a:lstStyle/>
        <a:p>
          <a:endParaRPr lang="es-CL"/>
        </a:p>
      </dgm:t>
    </dgm:pt>
    <dgm:pt modelId="{5573733E-D721-4C48-A336-6F5A900C598B}" type="sibTrans" cxnId="{D10CA725-9EBD-4DEE-BE25-B24EDE7D5FD5}">
      <dgm:prSet/>
      <dgm:spPr/>
      <dgm:t>
        <a:bodyPr/>
        <a:lstStyle/>
        <a:p>
          <a:endParaRPr lang="es-CL"/>
        </a:p>
      </dgm:t>
    </dgm:pt>
    <dgm:pt modelId="{C86C50D7-765D-4894-955C-AC3FD67483D4}">
      <dgm:prSet phldrT="[Texto]"/>
      <dgm:spPr/>
      <dgm:t>
        <a:bodyPr/>
        <a:lstStyle/>
        <a:p>
          <a:r>
            <a:rPr lang="es-MX" dirty="0"/>
            <a:t>Actividad destinada a realizar una investigación epidemiológica del caso índice o a los contactos/expuestos de una enfermedad bajo vigilancia, de un evento emergente o de riesgo para la población.</a:t>
          </a:r>
        </a:p>
      </dgm:t>
    </dgm:pt>
    <dgm:pt modelId="{0C209C40-4398-498A-B793-9BB27E0687A6}" type="parTrans" cxnId="{AD3FCB8A-2BED-447A-B430-818EFD77648B}">
      <dgm:prSet/>
      <dgm:spPr/>
      <dgm:t>
        <a:bodyPr/>
        <a:lstStyle/>
        <a:p>
          <a:endParaRPr lang="es-CL"/>
        </a:p>
      </dgm:t>
    </dgm:pt>
    <dgm:pt modelId="{7E57DAF9-E5DC-4C42-843B-AC98BF0E34A3}" type="sibTrans" cxnId="{AD3FCB8A-2BED-447A-B430-818EFD77648B}">
      <dgm:prSet/>
      <dgm:spPr/>
      <dgm:t>
        <a:bodyPr/>
        <a:lstStyle/>
        <a:p>
          <a:endParaRPr lang="es-CL"/>
        </a:p>
      </dgm:t>
    </dgm:pt>
    <dgm:pt modelId="{EF907566-A5DF-4296-8C99-2FD60F6CA096}">
      <dgm:prSet phldrT="[Texto]"/>
      <dgm:spPr/>
      <dgm:t>
        <a:bodyPr/>
        <a:lstStyle/>
        <a:p>
          <a:r>
            <a:rPr lang="es-CL"/>
            <a:t>Definición operativa</a:t>
          </a:r>
        </a:p>
      </dgm:t>
    </dgm:pt>
    <dgm:pt modelId="{2069C767-70C0-472A-A5C2-BF0A8094EAD7}" type="parTrans" cxnId="{31228AE1-2449-4309-8B44-C4BA8C6EC17B}">
      <dgm:prSet/>
      <dgm:spPr/>
      <dgm:t>
        <a:bodyPr/>
        <a:lstStyle/>
        <a:p>
          <a:endParaRPr lang="es-CL"/>
        </a:p>
      </dgm:t>
    </dgm:pt>
    <dgm:pt modelId="{91206B2A-6C8E-44EE-84E8-BB0C74B0A588}" type="sibTrans" cxnId="{31228AE1-2449-4309-8B44-C4BA8C6EC17B}">
      <dgm:prSet/>
      <dgm:spPr/>
      <dgm:t>
        <a:bodyPr/>
        <a:lstStyle/>
        <a:p>
          <a:endParaRPr lang="es-CL"/>
        </a:p>
      </dgm:t>
    </dgm:pt>
    <dgm:pt modelId="{4B1D6F20-F83F-4FCC-9F22-78DC7DCD35F4}">
      <dgm:prSet phldrT="[Texto]"/>
      <dgm:spPr/>
      <dgm:t>
        <a:bodyPr/>
        <a:lstStyle/>
        <a:p>
          <a:r>
            <a:rPr lang="es-MX" dirty="0"/>
            <a:t>Registrar el número total de visitas realizadas en el contexto de lo señalado en las definiciones conceptuales. Además se debe indicar si alguna de las visitas fue realizada en algún contexto como: i)Lugar de trabajo, </a:t>
          </a:r>
          <a:r>
            <a:rPr lang="es-MX" dirty="0" err="1"/>
            <a:t>ii</a:t>
          </a:r>
          <a:r>
            <a:rPr lang="es-MX" dirty="0"/>
            <a:t>)Colegios, salas cunas o jardín infantil o </a:t>
          </a:r>
          <a:r>
            <a:rPr lang="es-MX" dirty="0" err="1"/>
            <a:t>iii</a:t>
          </a:r>
          <a:r>
            <a:rPr lang="es-MX" dirty="0"/>
            <a:t>) grupos comunitarios.</a:t>
          </a:r>
        </a:p>
        <a:p>
          <a:r>
            <a:rPr lang="es-MX" dirty="0"/>
            <a:t>Indicar si la visita fue realizada por un Profesional/Técnico, Dos o Más Profesionales/ Técnicos.</a:t>
          </a:r>
        </a:p>
        <a:p>
          <a:r>
            <a:rPr lang="es-MX" dirty="0"/>
            <a:t>Una investigación puede implicar más de un lugar o contexto (Ej. Hantavirus, visita al domicilio y al lugar de trabajo), en ese caso se debe registrar al contexto donde exista mayor magnitud de casos/contactos/expuestos.</a:t>
          </a:r>
          <a:endParaRPr lang="es-CL" dirty="0"/>
        </a:p>
      </dgm:t>
    </dgm:pt>
    <dgm:pt modelId="{3C47EBC1-7A07-4D55-BED4-044ACA98AB83}" type="parTrans" cxnId="{E94B2FF0-F20A-4C93-A6A7-DC93FCFAE72B}">
      <dgm:prSet/>
      <dgm:spPr/>
      <dgm:t>
        <a:bodyPr/>
        <a:lstStyle/>
        <a:p>
          <a:endParaRPr lang="es-CL"/>
        </a:p>
      </dgm:t>
    </dgm:pt>
    <dgm:pt modelId="{1EE27EE7-6AEC-4B39-AE03-A555E6379B13}" type="sibTrans" cxnId="{E94B2FF0-F20A-4C93-A6A7-DC93FCFAE72B}">
      <dgm:prSet/>
      <dgm:spPr/>
      <dgm:t>
        <a:bodyPr/>
        <a:lstStyle/>
        <a:p>
          <a:endParaRPr lang="es-CL"/>
        </a:p>
      </dgm:t>
    </dgm:pt>
    <dgm:pt modelId="{8CE831FF-1711-48BF-828E-7359351CD80F}">
      <dgm:prSet/>
      <dgm:spPr/>
      <dgm:t>
        <a:bodyPr/>
        <a:lstStyle/>
        <a:p>
          <a:r>
            <a:rPr lang="es-MX" dirty="0"/>
            <a:t>Implica acciones como: entrevista epidemiológica, inspección del lugar, registro de formularios, notificación e informe.</a:t>
          </a:r>
          <a:endParaRPr lang="es-CL" dirty="0"/>
        </a:p>
      </dgm:t>
    </dgm:pt>
    <dgm:pt modelId="{4675A18D-0064-48A0-9CAE-BC92AB52ECAA}" type="parTrans" cxnId="{82A673D3-569C-48C4-ACDA-34DA6603BC93}">
      <dgm:prSet/>
      <dgm:spPr/>
      <dgm:t>
        <a:bodyPr/>
        <a:lstStyle/>
        <a:p>
          <a:endParaRPr lang="es-CL"/>
        </a:p>
      </dgm:t>
    </dgm:pt>
    <dgm:pt modelId="{26FB47A5-4B80-4061-970E-410BD3C8B719}" type="sibTrans" cxnId="{82A673D3-569C-48C4-ACDA-34DA6603BC93}">
      <dgm:prSet/>
      <dgm:spPr/>
      <dgm:t>
        <a:bodyPr/>
        <a:lstStyle/>
        <a:p>
          <a:endParaRPr lang="es-CL"/>
        </a:p>
      </dgm:t>
    </dgm:pt>
    <dgm:pt modelId="{2FDE74D0-BBA8-4CA3-A0E2-57F5478D3A8F}">
      <dgm:prSet phldrT="[Texto]"/>
      <dgm:spPr/>
      <dgm:t>
        <a:bodyPr/>
        <a:lstStyle/>
        <a:p>
          <a:endParaRPr lang="es-MX" dirty="0"/>
        </a:p>
      </dgm:t>
    </dgm:pt>
    <dgm:pt modelId="{79B0366A-B875-4692-A6AF-88160061D763}" type="parTrans" cxnId="{695A9B75-4E1C-4AB5-9F88-3A0D381B8A15}">
      <dgm:prSet/>
      <dgm:spPr/>
      <dgm:t>
        <a:bodyPr/>
        <a:lstStyle/>
        <a:p>
          <a:endParaRPr lang="es-CL"/>
        </a:p>
      </dgm:t>
    </dgm:pt>
    <dgm:pt modelId="{D6594A17-854F-4627-ADC2-A490F9E02A3E}" type="sibTrans" cxnId="{695A9B75-4E1C-4AB5-9F88-3A0D381B8A15}">
      <dgm:prSet/>
      <dgm:spPr/>
      <dgm:t>
        <a:bodyPr/>
        <a:lstStyle/>
        <a:p>
          <a:endParaRPr lang="es-CL"/>
        </a:p>
      </dgm:t>
    </dgm:pt>
    <dgm:pt modelId="{1331ED9F-1CF6-4C02-A8F4-189C22C88C41}" type="pres">
      <dgm:prSet presAssocID="{026464F9-1EFE-4A51-954D-1E2413039B3C}" presName="linear" presStyleCnt="0">
        <dgm:presLayoutVars>
          <dgm:dir/>
          <dgm:animLvl val="lvl"/>
          <dgm:resizeHandles val="exact"/>
        </dgm:presLayoutVars>
      </dgm:prSet>
      <dgm:spPr/>
    </dgm:pt>
    <dgm:pt modelId="{A2C81F6A-C002-4FA6-A7BF-38440D4283AC}" type="pres">
      <dgm:prSet presAssocID="{2053CE2E-719E-4627-8019-34226E9708F4}" presName="parentLin" presStyleCnt="0"/>
      <dgm:spPr/>
    </dgm:pt>
    <dgm:pt modelId="{8D449E0F-F08B-49EA-8397-87D07E37BA88}" type="pres">
      <dgm:prSet presAssocID="{2053CE2E-719E-4627-8019-34226E9708F4}" presName="parentLeftMargin" presStyleLbl="node1" presStyleIdx="0" presStyleCnt="2"/>
      <dgm:spPr/>
    </dgm:pt>
    <dgm:pt modelId="{DA3FD583-8D28-4E2F-84F6-0A85F355B51D}" type="pres">
      <dgm:prSet presAssocID="{2053CE2E-719E-4627-8019-34226E9708F4}" presName="parentText" presStyleLbl="node1" presStyleIdx="0" presStyleCnt="2">
        <dgm:presLayoutVars>
          <dgm:chMax val="0"/>
          <dgm:bulletEnabled val="1"/>
        </dgm:presLayoutVars>
      </dgm:prSet>
      <dgm:spPr/>
    </dgm:pt>
    <dgm:pt modelId="{13733A33-7DEE-4704-8DE1-FA0FA710044A}" type="pres">
      <dgm:prSet presAssocID="{2053CE2E-719E-4627-8019-34226E9708F4}" presName="negativeSpace" presStyleCnt="0"/>
      <dgm:spPr/>
    </dgm:pt>
    <dgm:pt modelId="{E0690F7E-2221-49E8-84F4-8CC401724E9B}" type="pres">
      <dgm:prSet presAssocID="{2053CE2E-719E-4627-8019-34226E9708F4}" presName="childText" presStyleLbl="conFgAcc1" presStyleIdx="0" presStyleCnt="2">
        <dgm:presLayoutVars>
          <dgm:bulletEnabled val="1"/>
        </dgm:presLayoutVars>
      </dgm:prSet>
      <dgm:spPr/>
    </dgm:pt>
    <dgm:pt modelId="{F2952080-0AD3-4F61-9579-80E1EEF9ED70}" type="pres">
      <dgm:prSet presAssocID="{5573733E-D721-4C48-A336-6F5A900C598B}" presName="spaceBetweenRectangles" presStyleCnt="0"/>
      <dgm:spPr/>
    </dgm:pt>
    <dgm:pt modelId="{41C0C896-F0E6-47B0-9F45-D28046BE0948}" type="pres">
      <dgm:prSet presAssocID="{EF907566-A5DF-4296-8C99-2FD60F6CA096}" presName="parentLin" presStyleCnt="0"/>
      <dgm:spPr/>
    </dgm:pt>
    <dgm:pt modelId="{68669324-D50B-43B1-B6D9-B99C3AD80236}" type="pres">
      <dgm:prSet presAssocID="{EF907566-A5DF-4296-8C99-2FD60F6CA096}" presName="parentLeftMargin" presStyleLbl="node1" presStyleIdx="0" presStyleCnt="2"/>
      <dgm:spPr/>
    </dgm:pt>
    <dgm:pt modelId="{2C0E3402-59BB-4E73-80D1-C358EEAD65B2}" type="pres">
      <dgm:prSet presAssocID="{EF907566-A5DF-4296-8C99-2FD60F6CA096}" presName="parentText" presStyleLbl="node1" presStyleIdx="1" presStyleCnt="2">
        <dgm:presLayoutVars>
          <dgm:chMax val="0"/>
          <dgm:bulletEnabled val="1"/>
        </dgm:presLayoutVars>
      </dgm:prSet>
      <dgm:spPr/>
    </dgm:pt>
    <dgm:pt modelId="{92BEF533-B164-4E69-9482-C68C9E566B8C}" type="pres">
      <dgm:prSet presAssocID="{EF907566-A5DF-4296-8C99-2FD60F6CA096}" presName="negativeSpace" presStyleCnt="0"/>
      <dgm:spPr/>
    </dgm:pt>
    <dgm:pt modelId="{E40F665E-A914-4EC1-B982-72EE5998F11F}" type="pres">
      <dgm:prSet presAssocID="{EF907566-A5DF-4296-8C99-2FD60F6CA096}" presName="childText" presStyleLbl="conFgAcc1" presStyleIdx="1" presStyleCnt="2">
        <dgm:presLayoutVars>
          <dgm:bulletEnabled val="1"/>
        </dgm:presLayoutVars>
      </dgm:prSet>
      <dgm:spPr/>
    </dgm:pt>
  </dgm:ptLst>
  <dgm:cxnLst>
    <dgm:cxn modelId="{D10CA725-9EBD-4DEE-BE25-B24EDE7D5FD5}" srcId="{026464F9-1EFE-4A51-954D-1E2413039B3C}" destId="{2053CE2E-719E-4627-8019-34226E9708F4}" srcOrd="0" destOrd="0" parTransId="{2991E821-38C2-4FBB-957A-89968257BE70}" sibTransId="{5573733E-D721-4C48-A336-6F5A900C598B}"/>
    <dgm:cxn modelId="{E7F7FE2A-7880-4CDB-A859-5098BB915634}" type="presOf" srcId="{026464F9-1EFE-4A51-954D-1E2413039B3C}" destId="{1331ED9F-1CF6-4C02-A8F4-189C22C88C41}" srcOrd="0" destOrd="0" presId="urn:microsoft.com/office/officeart/2005/8/layout/list1"/>
    <dgm:cxn modelId="{83625747-88F9-408E-AD00-6024B133B427}" type="presOf" srcId="{2053CE2E-719E-4627-8019-34226E9708F4}" destId="{DA3FD583-8D28-4E2F-84F6-0A85F355B51D}" srcOrd="1" destOrd="0" presId="urn:microsoft.com/office/officeart/2005/8/layout/list1"/>
    <dgm:cxn modelId="{EA3D5370-ECEE-41CC-B9B7-3C6F446300E0}" type="presOf" srcId="{C86C50D7-765D-4894-955C-AC3FD67483D4}" destId="{E0690F7E-2221-49E8-84F4-8CC401724E9B}" srcOrd="0" destOrd="0" presId="urn:microsoft.com/office/officeart/2005/8/layout/list1"/>
    <dgm:cxn modelId="{2AD55670-8D39-4F46-AC5A-EB5A474EB59F}" type="presOf" srcId="{EF907566-A5DF-4296-8C99-2FD60F6CA096}" destId="{68669324-D50B-43B1-B6D9-B99C3AD80236}" srcOrd="0" destOrd="0" presId="urn:microsoft.com/office/officeart/2005/8/layout/list1"/>
    <dgm:cxn modelId="{1A01EE52-DACA-43C4-9103-D2890A3465B7}" type="presOf" srcId="{EF907566-A5DF-4296-8C99-2FD60F6CA096}" destId="{2C0E3402-59BB-4E73-80D1-C358EEAD65B2}" srcOrd="1" destOrd="0" presId="urn:microsoft.com/office/officeart/2005/8/layout/list1"/>
    <dgm:cxn modelId="{695A9B75-4E1C-4AB5-9F88-3A0D381B8A15}" srcId="{2053CE2E-719E-4627-8019-34226E9708F4}" destId="{2FDE74D0-BBA8-4CA3-A0E2-57F5478D3A8F}" srcOrd="1" destOrd="0" parTransId="{79B0366A-B875-4692-A6AF-88160061D763}" sibTransId="{D6594A17-854F-4627-ADC2-A490F9E02A3E}"/>
    <dgm:cxn modelId="{76F84977-2FA3-4EAD-B454-1C5DE12877FA}" type="presOf" srcId="{2053CE2E-719E-4627-8019-34226E9708F4}" destId="{8D449E0F-F08B-49EA-8397-87D07E37BA88}" srcOrd="0" destOrd="0" presId="urn:microsoft.com/office/officeart/2005/8/layout/list1"/>
    <dgm:cxn modelId="{3B5BE277-F7D3-44E5-A87F-1916A56127EE}" type="presOf" srcId="{2FDE74D0-BBA8-4CA3-A0E2-57F5478D3A8F}" destId="{E0690F7E-2221-49E8-84F4-8CC401724E9B}" srcOrd="0" destOrd="1" presId="urn:microsoft.com/office/officeart/2005/8/layout/list1"/>
    <dgm:cxn modelId="{AD3FCB8A-2BED-447A-B430-818EFD77648B}" srcId="{2053CE2E-719E-4627-8019-34226E9708F4}" destId="{C86C50D7-765D-4894-955C-AC3FD67483D4}" srcOrd="0" destOrd="0" parTransId="{0C209C40-4398-498A-B793-9BB27E0687A6}" sibTransId="{7E57DAF9-E5DC-4C42-843B-AC98BF0E34A3}"/>
    <dgm:cxn modelId="{A6DADAB4-5AA6-4E2F-BFBD-752FFE2593B4}" type="presOf" srcId="{8CE831FF-1711-48BF-828E-7359351CD80F}" destId="{E0690F7E-2221-49E8-84F4-8CC401724E9B}" srcOrd="0" destOrd="2" presId="urn:microsoft.com/office/officeart/2005/8/layout/list1"/>
    <dgm:cxn modelId="{500AAABE-6126-4A60-ABCD-9242A9EEC8C2}" type="presOf" srcId="{4B1D6F20-F83F-4FCC-9F22-78DC7DCD35F4}" destId="{E40F665E-A914-4EC1-B982-72EE5998F11F}" srcOrd="0" destOrd="0" presId="urn:microsoft.com/office/officeart/2005/8/layout/list1"/>
    <dgm:cxn modelId="{82A673D3-569C-48C4-ACDA-34DA6603BC93}" srcId="{2053CE2E-719E-4627-8019-34226E9708F4}" destId="{8CE831FF-1711-48BF-828E-7359351CD80F}" srcOrd="2" destOrd="0" parTransId="{4675A18D-0064-48A0-9CAE-BC92AB52ECAA}" sibTransId="{26FB47A5-4B80-4061-970E-410BD3C8B719}"/>
    <dgm:cxn modelId="{31228AE1-2449-4309-8B44-C4BA8C6EC17B}" srcId="{026464F9-1EFE-4A51-954D-1E2413039B3C}" destId="{EF907566-A5DF-4296-8C99-2FD60F6CA096}" srcOrd="1" destOrd="0" parTransId="{2069C767-70C0-472A-A5C2-BF0A8094EAD7}" sibTransId="{91206B2A-6C8E-44EE-84E8-BB0C74B0A588}"/>
    <dgm:cxn modelId="{E94B2FF0-F20A-4C93-A6A7-DC93FCFAE72B}" srcId="{EF907566-A5DF-4296-8C99-2FD60F6CA096}" destId="{4B1D6F20-F83F-4FCC-9F22-78DC7DCD35F4}" srcOrd="0" destOrd="0" parTransId="{3C47EBC1-7A07-4D55-BED4-044ACA98AB83}" sibTransId="{1EE27EE7-6AEC-4B39-AE03-A555E6379B13}"/>
    <dgm:cxn modelId="{69CD1CE5-9A64-4BC1-8201-D5DCAC8C3A25}" type="presParOf" srcId="{1331ED9F-1CF6-4C02-A8F4-189C22C88C41}" destId="{A2C81F6A-C002-4FA6-A7BF-38440D4283AC}" srcOrd="0" destOrd="0" presId="urn:microsoft.com/office/officeart/2005/8/layout/list1"/>
    <dgm:cxn modelId="{0CB50B44-61E5-4F1A-9B04-2DF45AFB3AAD}" type="presParOf" srcId="{A2C81F6A-C002-4FA6-A7BF-38440D4283AC}" destId="{8D449E0F-F08B-49EA-8397-87D07E37BA88}" srcOrd="0" destOrd="0" presId="urn:microsoft.com/office/officeart/2005/8/layout/list1"/>
    <dgm:cxn modelId="{19AB8F8C-79AA-409F-B559-7438C8B3A80F}" type="presParOf" srcId="{A2C81F6A-C002-4FA6-A7BF-38440D4283AC}" destId="{DA3FD583-8D28-4E2F-84F6-0A85F355B51D}" srcOrd="1" destOrd="0" presId="urn:microsoft.com/office/officeart/2005/8/layout/list1"/>
    <dgm:cxn modelId="{D4F0DB5E-BF3C-4643-87B8-BFB213AA6DAA}" type="presParOf" srcId="{1331ED9F-1CF6-4C02-A8F4-189C22C88C41}" destId="{13733A33-7DEE-4704-8DE1-FA0FA710044A}" srcOrd="1" destOrd="0" presId="urn:microsoft.com/office/officeart/2005/8/layout/list1"/>
    <dgm:cxn modelId="{3720CC46-101A-465E-BC14-A39ACB17F0E1}" type="presParOf" srcId="{1331ED9F-1CF6-4C02-A8F4-189C22C88C41}" destId="{E0690F7E-2221-49E8-84F4-8CC401724E9B}" srcOrd="2" destOrd="0" presId="urn:microsoft.com/office/officeart/2005/8/layout/list1"/>
    <dgm:cxn modelId="{42FF2593-627E-4E69-AD66-797E2152B720}" type="presParOf" srcId="{1331ED9F-1CF6-4C02-A8F4-189C22C88C41}" destId="{F2952080-0AD3-4F61-9579-80E1EEF9ED70}" srcOrd="3" destOrd="0" presId="urn:microsoft.com/office/officeart/2005/8/layout/list1"/>
    <dgm:cxn modelId="{6460A62D-EDB7-4F1D-B90F-CE23C94B38A6}" type="presParOf" srcId="{1331ED9F-1CF6-4C02-A8F4-189C22C88C41}" destId="{41C0C896-F0E6-47B0-9F45-D28046BE0948}" srcOrd="4" destOrd="0" presId="urn:microsoft.com/office/officeart/2005/8/layout/list1"/>
    <dgm:cxn modelId="{61933BEC-E298-44D7-A663-39B58AE6C139}" type="presParOf" srcId="{41C0C896-F0E6-47B0-9F45-D28046BE0948}" destId="{68669324-D50B-43B1-B6D9-B99C3AD80236}" srcOrd="0" destOrd="0" presId="urn:microsoft.com/office/officeart/2005/8/layout/list1"/>
    <dgm:cxn modelId="{69774FC7-95DB-4D15-9067-B3EB351897AE}" type="presParOf" srcId="{41C0C896-F0E6-47B0-9F45-D28046BE0948}" destId="{2C0E3402-59BB-4E73-80D1-C358EEAD65B2}" srcOrd="1" destOrd="0" presId="urn:microsoft.com/office/officeart/2005/8/layout/list1"/>
    <dgm:cxn modelId="{8213C042-AF62-4DAB-A2B2-D5FB38C8DDC3}" type="presParOf" srcId="{1331ED9F-1CF6-4C02-A8F4-189C22C88C41}" destId="{92BEF533-B164-4E69-9482-C68C9E566B8C}" srcOrd="5" destOrd="0" presId="urn:microsoft.com/office/officeart/2005/8/layout/list1"/>
    <dgm:cxn modelId="{0802CAC5-38B8-4F76-A498-D7461189A730}" type="presParOf" srcId="{1331ED9F-1CF6-4C02-A8F4-189C22C88C41}" destId="{E40F665E-A914-4EC1-B982-72EE5998F11F}"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26464F9-1EFE-4A51-954D-1E2413039B3C}" type="doc">
      <dgm:prSet loTypeId="urn:microsoft.com/office/officeart/2005/8/layout/list1" loCatId="list" qsTypeId="urn:microsoft.com/office/officeart/2005/8/quickstyle/simple4" qsCatId="simple" csTypeId="urn:microsoft.com/office/officeart/2005/8/colors/accent3_1" csCatId="accent3" phldr="1"/>
      <dgm:spPr/>
      <dgm:t>
        <a:bodyPr/>
        <a:lstStyle/>
        <a:p>
          <a:endParaRPr lang="es-CL"/>
        </a:p>
      </dgm:t>
    </dgm:pt>
    <dgm:pt modelId="{2053CE2E-719E-4627-8019-34226E9708F4}">
      <dgm:prSet phldrT="[Texto]"/>
      <dgm:spPr/>
      <dgm:t>
        <a:bodyPr/>
        <a:lstStyle/>
        <a:p>
          <a:r>
            <a:rPr lang="es-CL"/>
            <a:t>Definición conceptual</a:t>
          </a:r>
        </a:p>
      </dgm:t>
    </dgm:pt>
    <dgm:pt modelId="{2991E821-38C2-4FBB-957A-89968257BE70}" type="parTrans" cxnId="{D10CA725-9EBD-4DEE-BE25-B24EDE7D5FD5}">
      <dgm:prSet/>
      <dgm:spPr/>
      <dgm:t>
        <a:bodyPr/>
        <a:lstStyle/>
        <a:p>
          <a:endParaRPr lang="es-CL"/>
        </a:p>
      </dgm:t>
    </dgm:pt>
    <dgm:pt modelId="{5573733E-D721-4C48-A336-6F5A900C598B}" type="sibTrans" cxnId="{D10CA725-9EBD-4DEE-BE25-B24EDE7D5FD5}">
      <dgm:prSet/>
      <dgm:spPr/>
      <dgm:t>
        <a:bodyPr/>
        <a:lstStyle/>
        <a:p>
          <a:endParaRPr lang="es-CL"/>
        </a:p>
      </dgm:t>
    </dgm:pt>
    <dgm:pt modelId="{C86C50D7-765D-4894-955C-AC3FD67483D4}">
      <dgm:prSet phldrT="[Texto]"/>
      <dgm:spPr/>
      <dgm:t>
        <a:bodyPr/>
        <a:lstStyle/>
        <a:p>
          <a:r>
            <a:rPr lang="es-MX"/>
            <a:t>Corresponde a la aplicación de un instrumento específico (encuesta) aplicado a los casos o personas del lugar (informantes claves), con el fin de obtener información de las variables en estudio, para determinar el perfil de epidemiológico de las de personas afectadas, grupos de riesgo o población.</a:t>
          </a:r>
          <a:endParaRPr lang="es-CL"/>
        </a:p>
      </dgm:t>
    </dgm:pt>
    <dgm:pt modelId="{0C209C40-4398-498A-B793-9BB27E0687A6}" type="parTrans" cxnId="{AD3FCB8A-2BED-447A-B430-818EFD77648B}">
      <dgm:prSet/>
      <dgm:spPr/>
      <dgm:t>
        <a:bodyPr/>
        <a:lstStyle/>
        <a:p>
          <a:endParaRPr lang="es-CL"/>
        </a:p>
      </dgm:t>
    </dgm:pt>
    <dgm:pt modelId="{7E57DAF9-E5DC-4C42-843B-AC98BF0E34A3}" type="sibTrans" cxnId="{AD3FCB8A-2BED-447A-B430-818EFD77648B}">
      <dgm:prSet/>
      <dgm:spPr/>
      <dgm:t>
        <a:bodyPr/>
        <a:lstStyle/>
        <a:p>
          <a:endParaRPr lang="es-CL"/>
        </a:p>
      </dgm:t>
    </dgm:pt>
    <dgm:pt modelId="{EF907566-A5DF-4296-8C99-2FD60F6CA096}">
      <dgm:prSet phldrT="[Texto]"/>
      <dgm:spPr/>
      <dgm:t>
        <a:bodyPr/>
        <a:lstStyle/>
        <a:p>
          <a:r>
            <a:rPr lang="es-CL"/>
            <a:t>Definición operativa</a:t>
          </a:r>
        </a:p>
      </dgm:t>
    </dgm:pt>
    <dgm:pt modelId="{2069C767-70C0-472A-A5C2-BF0A8094EAD7}" type="parTrans" cxnId="{31228AE1-2449-4309-8B44-C4BA8C6EC17B}">
      <dgm:prSet/>
      <dgm:spPr/>
      <dgm:t>
        <a:bodyPr/>
        <a:lstStyle/>
        <a:p>
          <a:endParaRPr lang="es-CL"/>
        </a:p>
      </dgm:t>
    </dgm:pt>
    <dgm:pt modelId="{91206B2A-6C8E-44EE-84E8-BB0C74B0A588}" type="sibTrans" cxnId="{31228AE1-2449-4309-8B44-C4BA8C6EC17B}">
      <dgm:prSet/>
      <dgm:spPr/>
      <dgm:t>
        <a:bodyPr/>
        <a:lstStyle/>
        <a:p>
          <a:endParaRPr lang="es-CL"/>
        </a:p>
      </dgm:t>
    </dgm:pt>
    <dgm:pt modelId="{4B1D6F20-F83F-4FCC-9F22-78DC7DCD35F4}">
      <dgm:prSet phldrT="[Texto]"/>
      <dgm:spPr/>
      <dgm:t>
        <a:bodyPr/>
        <a:lstStyle/>
        <a:p>
          <a:r>
            <a:rPr lang="es-MX" dirty="0"/>
            <a:t>Corresponde registrar el número total de encuestas aplicadas en el contexto de lo señalado en las definiciones conceptuales. Además se debe indicar si alguna de las visitas fue realizada en algún contexto como: i)Lugar de trabajo, </a:t>
          </a:r>
          <a:r>
            <a:rPr lang="es-MX" dirty="0" err="1"/>
            <a:t>ii</a:t>
          </a:r>
          <a:r>
            <a:rPr lang="es-MX" dirty="0"/>
            <a:t>)Colegios, salas cunas o jardín infantil o </a:t>
          </a:r>
          <a:r>
            <a:rPr lang="es-MX" dirty="0" err="1"/>
            <a:t>iii</a:t>
          </a:r>
          <a:r>
            <a:rPr lang="es-MX" dirty="0"/>
            <a:t>) grupos comunitarios.</a:t>
          </a:r>
          <a:endParaRPr lang="es-CL" dirty="0"/>
        </a:p>
      </dgm:t>
    </dgm:pt>
    <dgm:pt modelId="{3C47EBC1-7A07-4D55-BED4-044ACA98AB83}" type="parTrans" cxnId="{E94B2FF0-F20A-4C93-A6A7-DC93FCFAE72B}">
      <dgm:prSet/>
      <dgm:spPr/>
      <dgm:t>
        <a:bodyPr/>
        <a:lstStyle/>
        <a:p>
          <a:endParaRPr lang="es-CL"/>
        </a:p>
      </dgm:t>
    </dgm:pt>
    <dgm:pt modelId="{1EE27EE7-6AEC-4B39-AE03-A555E6379B13}" type="sibTrans" cxnId="{E94B2FF0-F20A-4C93-A6A7-DC93FCFAE72B}">
      <dgm:prSet/>
      <dgm:spPr/>
      <dgm:t>
        <a:bodyPr/>
        <a:lstStyle/>
        <a:p>
          <a:endParaRPr lang="es-CL"/>
        </a:p>
      </dgm:t>
    </dgm:pt>
    <dgm:pt modelId="{9A89601A-1D74-4277-B01A-4C77DE0ECEF0}">
      <dgm:prSet phldrT="[Texto]"/>
      <dgm:spPr/>
      <dgm:t>
        <a:bodyPr/>
        <a:lstStyle/>
        <a:p>
          <a:r>
            <a:rPr lang="es-MX" dirty="0"/>
            <a:t>Indicar si la visita fue realizada por un Profesional/Técnico, Dos o Más Profesionales/ Técnicos.</a:t>
          </a:r>
          <a:endParaRPr lang="es-CL" dirty="0"/>
        </a:p>
      </dgm:t>
    </dgm:pt>
    <dgm:pt modelId="{DB5A1DE7-E9EE-4ECC-BC54-BEDBE2C202E9}" type="parTrans" cxnId="{560D8426-9062-441D-B712-E06671CB1957}">
      <dgm:prSet/>
      <dgm:spPr/>
      <dgm:t>
        <a:bodyPr/>
        <a:lstStyle/>
        <a:p>
          <a:endParaRPr lang="es-CL"/>
        </a:p>
      </dgm:t>
    </dgm:pt>
    <dgm:pt modelId="{165C3AC9-353B-4358-AF52-EAAC0B28E5CB}" type="sibTrans" cxnId="{560D8426-9062-441D-B712-E06671CB1957}">
      <dgm:prSet/>
      <dgm:spPr/>
      <dgm:t>
        <a:bodyPr/>
        <a:lstStyle/>
        <a:p>
          <a:endParaRPr lang="es-CL"/>
        </a:p>
      </dgm:t>
    </dgm:pt>
    <dgm:pt modelId="{C79D7063-5107-41B2-9570-A48E6F6CBDDD}" type="pres">
      <dgm:prSet presAssocID="{026464F9-1EFE-4A51-954D-1E2413039B3C}" presName="linear" presStyleCnt="0">
        <dgm:presLayoutVars>
          <dgm:dir/>
          <dgm:animLvl val="lvl"/>
          <dgm:resizeHandles val="exact"/>
        </dgm:presLayoutVars>
      </dgm:prSet>
      <dgm:spPr/>
    </dgm:pt>
    <dgm:pt modelId="{28C77B26-6080-4D05-B19F-631BB512F9F3}" type="pres">
      <dgm:prSet presAssocID="{2053CE2E-719E-4627-8019-34226E9708F4}" presName="parentLin" presStyleCnt="0"/>
      <dgm:spPr/>
    </dgm:pt>
    <dgm:pt modelId="{5242EE64-E723-4F90-BE8D-6B41856E35F6}" type="pres">
      <dgm:prSet presAssocID="{2053CE2E-719E-4627-8019-34226E9708F4}" presName="parentLeftMargin" presStyleLbl="node1" presStyleIdx="0" presStyleCnt="2"/>
      <dgm:spPr/>
    </dgm:pt>
    <dgm:pt modelId="{C4114AF4-CA25-4B7C-9604-3B07E62C56C6}" type="pres">
      <dgm:prSet presAssocID="{2053CE2E-719E-4627-8019-34226E9708F4}" presName="parentText" presStyleLbl="node1" presStyleIdx="0" presStyleCnt="2">
        <dgm:presLayoutVars>
          <dgm:chMax val="0"/>
          <dgm:bulletEnabled val="1"/>
        </dgm:presLayoutVars>
      </dgm:prSet>
      <dgm:spPr/>
    </dgm:pt>
    <dgm:pt modelId="{0FD16E6C-151C-4509-8695-15C4AC84755D}" type="pres">
      <dgm:prSet presAssocID="{2053CE2E-719E-4627-8019-34226E9708F4}" presName="negativeSpace" presStyleCnt="0"/>
      <dgm:spPr/>
    </dgm:pt>
    <dgm:pt modelId="{4DF70461-D01C-4DA8-90B9-5829E1F77463}" type="pres">
      <dgm:prSet presAssocID="{2053CE2E-719E-4627-8019-34226E9708F4}" presName="childText" presStyleLbl="conFgAcc1" presStyleIdx="0" presStyleCnt="2">
        <dgm:presLayoutVars>
          <dgm:bulletEnabled val="1"/>
        </dgm:presLayoutVars>
      </dgm:prSet>
      <dgm:spPr/>
    </dgm:pt>
    <dgm:pt modelId="{01F8E537-81E2-4F33-AAA9-42E2D7BE1303}" type="pres">
      <dgm:prSet presAssocID="{5573733E-D721-4C48-A336-6F5A900C598B}" presName="spaceBetweenRectangles" presStyleCnt="0"/>
      <dgm:spPr/>
    </dgm:pt>
    <dgm:pt modelId="{D8AB14C2-AF84-4299-8FE2-100683743EB3}" type="pres">
      <dgm:prSet presAssocID="{EF907566-A5DF-4296-8C99-2FD60F6CA096}" presName="parentLin" presStyleCnt="0"/>
      <dgm:spPr/>
    </dgm:pt>
    <dgm:pt modelId="{F7717822-D6FE-4FF8-9AFF-2C675BE1BE61}" type="pres">
      <dgm:prSet presAssocID="{EF907566-A5DF-4296-8C99-2FD60F6CA096}" presName="parentLeftMargin" presStyleLbl="node1" presStyleIdx="0" presStyleCnt="2"/>
      <dgm:spPr/>
    </dgm:pt>
    <dgm:pt modelId="{80A53719-2BD9-4189-9425-5C6F693432DC}" type="pres">
      <dgm:prSet presAssocID="{EF907566-A5DF-4296-8C99-2FD60F6CA096}" presName="parentText" presStyleLbl="node1" presStyleIdx="1" presStyleCnt="2">
        <dgm:presLayoutVars>
          <dgm:chMax val="0"/>
          <dgm:bulletEnabled val="1"/>
        </dgm:presLayoutVars>
      </dgm:prSet>
      <dgm:spPr/>
    </dgm:pt>
    <dgm:pt modelId="{42309B2B-174D-4B48-88D1-3DBFBC274160}" type="pres">
      <dgm:prSet presAssocID="{EF907566-A5DF-4296-8C99-2FD60F6CA096}" presName="negativeSpace" presStyleCnt="0"/>
      <dgm:spPr/>
    </dgm:pt>
    <dgm:pt modelId="{9E209018-4DBF-4891-897C-5E22D7F566EA}" type="pres">
      <dgm:prSet presAssocID="{EF907566-A5DF-4296-8C99-2FD60F6CA096}" presName="childText" presStyleLbl="conFgAcc1" presStyleIdx="1" presStyleCnt="2">
        <dgm:presLayoutVars>
          <dgm:bulletEnabled val="1"/>
        </dgm:presLayoutVars>
      </dgm:prSet>
      <dgm:spPr/>
    </dgm:pt>
  </dgm:ptLst>
  <dgm:cxnLst>
    <dgm:cxn modelId="{D10CA725-9EBD-4DEE-BE25-B24EDE7D5FD5}" srcId="{026464F9-1EFE-4A51-954D-1E2413039B3C}" destId="{2053CE2E-719E-4627-8019-34226E9708F4}" srcOrd="0" destOrd="0" parTransId="{2991E821-38C2-4FBB-957A-89968257BE70}" sibTransId="{5573733E-D721-4C48-A336-6F5A900C598B}"/>
    <dgm:cxn modelId="{560D8426-9062-441D-B712-E06671CB1957}" srcId="{EF907566-A5DF-4296-8C99-2FD60F6CA096}" destId="{9A89601A-1D74-4277-B01A-4C77DE0ECEF0}" srcOrd="1" destOrd="0" parTransId="{DB5A1DE7-E9EE-4ECC-BC54-BEDBE2C202E9}" sibTransId="{165C3AC9-353B-4358-AF52-EAAC0B28E5CB}"/>
    <dgm:cxn modelId="{39D3AC2B-0EAC-432A-BCD0-AE90C7368993}" type="presOf" srcId="{9A89601A-1D74-4277-B01A-4C77DE0ECEF0}" destId="{9E209018-4DBF-4891-897C-5E22D7F566EA}" srcOrd="0" destOrd="1" presId="urn:microsoft.com/office/officeart/2005/8/layout/list1"/>
    <dgm:cxn modelId="{0F0A9436-14ED-4370-9FF6-D55AF2E31FE0}" type="presOf" srcId="{4B1D6F20-F83F-4FCC-9F22-78DC7DCD35F4}" destId="{9E209018-4DBF-4891-897C-5E22D7F566EA}" srcOrd="0" destOrd="0" presId="urn:microsoft.com/office/officeart/2005/8/layout/list1"/>
    <dgm:cxn modelId="{39A36641-B7E8-472E-AADC-A2C7C640C701}" type="presOf" srcId="{EF907566-A5DF-4296-8C99-2FD60F6CA096}" destId="{F7717822-D6FE-4FF8-9AFF-2C675BE1BE61}" srcOrd="0" destOrd="0" presId="urn:microsoft.com/office/officeart/2005/8/layout/list1"/>
    <dgm:cxn modelId="{845CB541-62ED-442E-BA22-6216E41120AA}" type="presOf" srcId="{026464F9-1EFE-4A51-954D-1E2413039B3C}" destId="{C79D7063-5107-41B2-9570-A48E6F6CBDDD}" srcOrd="0" destOrd="0" presId="urn:microsoft.com/office/officeart/2005/8/layout/list1"/>
    <dgm:cxn modelId="{B52E1872-4BF2-4FC8-ABEC-E845EFAAF87F}" type="presOf" srcId="{2053CE2E-719E-4627-8019-34226E9708F4}" destId="{C4114AF4-CA25-4B7C-9604-3B07E62C56C6}" srcOrd="1" destOrd="0" presId="urn:microsoft.com/office/officeart/2005/8/layout/list1"/>
    <dgm:cxn modelId="{510BFF52-E0EB-4E0B-AECB-EAE2EA33B2B7}" type="presOf" srcId="{C86C50D7-765D-4894-955C-AC3FD67483D4}" destId="{4DF70461-D01C-4DA8-90B9-5829E1F77463}" srcOrd="0" destOrd="0" presId="urn:microsoft.com/office/officeart/2005/8/layout/list1"/>
    <dgm:cxn modelId="{AD3FCB8A-2BED-447A-B430-818EFD77648B}" srcId="{2053CE2E-719E-4627-8019-34226E9708F4}" destId="{C86C50D7-765D-4894-955C-AC3FD67483D4}" srcOrd="0" destOrd="0" parTransId="{0C209C40-4398-498A-B793-9BB27E0687A6}" sibTransId="{7E57DAF9-E5DC-4C42-843B-AC98BF0E34A3}"/>
    <dgm:cxn modelId="{B6490B8D-F849-401F-8762-B99BC77B047C}" type="presOf" srcId="{EF907566-A5DF-4296-8C99-2FD60F6CA096}" destId="{80A53719-2BD9-4189-9425-5C6F693432DC}" srcOrd="1" destOrd="0" presId="urn:microsoft.com/office/officeart/2005/8/layout/list1"/>
    <dgm:cxn modelId="{F3FCA7DB-B095-4E4A-B463-C949D3AD7F1C}" type="presOf" srcId="{2053CE2E-719E-4627-8019-34226E9708F4}" destId="{5242EE64-E723-4F90-BE8D-6B41856E35F6}" srcOrd="0" destOrd="0" presId="urn:microsoft.com/office/officeart/2005/8/layout/list1"/>
    <dgm:cxn modelId="{31228AE1-2449-4309-8B44-C4BA8C6EC17B}" srcId="{026464F9-1EFE-4A51-954D-1E2413039B3C}" destId="{EF907566-A5DF-4296-8C99-2FD60F6CA096}" srcOrd="1" destOrd="0" parTransId="{2069C767-70C0-472A-A5C2-BF0A8094EAD7}" sibTransId="{91206B2A-6C8E-44EE-84E8-BB0C74B0A588}"/>
    <dgm:cxn modelId="{E94B2FF0-F20A-4C93-A6A7-DC93FCFAE72B}" srcId="{EF907566-A5DF-4296-8C99-2FD60F6CA096}" destId="{4B1D6F20-F83F-4FCC-9F22-78DC7DCD35F4}" srcOrd="0" destOrd="0" parTransId="{3C47EBC1-7A07-4D55-BED4-044ACA98AB83}" sibTransId="{1EE27EE7-6AEC-4B39-AE03-A555E6379B13}"/>
    <dgm:cxn modelId="{79A0CECE-A890-4784-9832-F50B61267747}" type="presParOf" srcId="{C79D7063-5107-41B2-9570-A48E6F6CBDDD}" destId="{28C77B26-6080-4D05-B19F-631BB512F9F3}" srcOrd="0" destOrd="0" presId="urn:microsoft.com/office/officeart/2005/8/layout/list1"/>
    <dgm:cxn modelId="{37997EB3-D497-426C-A992-9B7F19BBA020}" type="presParOf" srcId="{28C77B26-6080-4D05-B19F-631BB512F9F3}" destId="{5242EE64-E723-4F90-BE8D-6B41856E35F6}" srcOrd="0" destOrd="0" presId="urn:microsoft.com/office/officeart/2005/8/layout/list1"/>
    <dgm:cxn modelId="{87B9BD26-62D6-48F4-BA13-1307F8A89365}" type="presParOf" srcId="{28C77B26-6080-4D05-B19F-631BB512F9F3}" destId="{C4114AF4-CA25-4B7C-9604-3B07E62C56C6}" srcOrd="1" destOrd="0" presId="urn:microsoft.com/office/officeart/2005/8/layout/list1"/>
    <dgm:cxn modelId="{6786B8B3-AE79-4F8D-B347-B8DDDF641EAF}" type="presParOf" srcId="{C79D7063-5107-41B2-9570-A48E6F6CBDDD}" destId="{0FD16E6C-151C-4509-8695-15C4AC84755D}" srcOrd="1" destOrd="0" presId="urn:microsoft.com/office/officeart/2005/8/layout/list1"/>
    <dgm:cxn modelId="{48DC9828-7DBC-479A-8692-31EAD85A9187}" type="presParOf" srcId="{C79D7063-5107-41B2-9570-A48E6F6CBDDD}" destId="{4DF70461-D01C-4DA8-90B9-5829E1F77463}" srcOrd="2" destOrd="0" presId="urn:microsoft.com/office/officeart/2005/8/layout/list1"/>
    <dgm:cxn modelId="{037CA14B-1988-4BE7-8974-13EEE996149B}" type="presParOf" srcId="{C79D7063-5107-41B2-9570-A48E6F6CBDDD}" destId="{01F8E537-81E2-4F33-AAA9-42E2D7BE1303}" srcOrd="3" destOrd="0" presId="urn:microsoft.com/office/officeart/2005/8/layout/list1"/>
    <dgm:cxn modelId="{222087B2-0D9D-4644-81FB-9C91991AA3C7}" type="presParOf" srcId="{C79D7063-5107-41B2-9570-A48E6F6CBDDD}" destId="{D8AB14C2-AF84-4299-8FE2-100683743EB3}" srcOrd="4" destOrd="0" presId="urn:microsoft.com/office/officeart/2005/8/layout/list1"/>
    <dgm:cxn modelId="{07B408DE-224D-42F5-ABA3-E0456172BCB4}" type="presParOf" srcId="{D8AB14C2-AF84-4299-8FE2-100683743EB3}" destId="{F7717822-D6FE-4FF8-9AFF-2C675BE1BE61}" srcOrd="0" destOrd="0" presId="urn:microsoft.com/office/officeart/2005/8/layout/list1"/>
    <dgm:cxn modelId="{FD72112A-9D88-4127-BAE0-47AC399768AC}" type="presParOf" srcId="{D8AB14C2-AF84-4299-8FE2-100683743EB3}" destId="{80A53719-2BD9-4189-9425-5C6F693432DC}" srcOrd="1" destOrd="0" presId="urn:microsoft.com/office/officeart/2005/8/layout/list1"/>
    <dgm:cxn modelId="{BE792DD7-DE81-417D-B04E-50126C2F6E87}" type="presParOf" srcId="{C79D7063-5107-41B2-9570-A48E6F6CBDDD}" destId="{42309B2B-174D-4B48-88D1-3DBFBC274160}" srcOrd="5" destOrd="0" presId="urn:microsoft.com/office/officeart/2005/8/layout/list1"/>
    <dgm:cxn modelId="{F1F67522-8F7B-43D5-8BF9-BDD2996F2E44}" type="presParOf" srcId="{C79D7063-5107-41B2-9570-A48E6F6CBDDD}" destId="{9E209018-4DBF-4891-897C-5E22D7F566EA}"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26464F9-1EFE-4A51-954D-1E2413039B3C}" type="doc">
      <dgm:prSet loTypeId="urn:microsoft.com/office/officeart/2005/8/layout/list1" loCatId="list" qsTypeId="urn:microsoft.com/office/officeart/2005/8/quickstyle/simple4" qsCatId="simple" csTypeId="urn:microsoft.com/office/officeart/2005/8/colors/accent3_1" csCatId="accent3" phldr="1"/>
      <dgm:spPr/>
      <dgm:t>
        <a:bodyPr/>
        <a:lstStyle/>
        <a:p>
          <a:endParaRPr lang="es-CL"/>
        </a:p>
      </dgm:t>
    </dgm:pt>
    <dgm:pt modelId="{2053CE2E-719E-4627-8019-34226E9708F4}">
      <dgm:prSet phldrT="[Texto]"/>
      <dgm:spPr/>
      <dgm:t>
        <a:bodyPr/>
        <a:lstStyle/>
        <a:p>
          <a:r>
            <a:rPr lang="es-CL"/>
            <a:t>Definición conceptual</a:t>
          </a:r>
        </a:p>
      </dgm:t>
    </dgm:pt>
    <dgm:pt modelId="{2991E821-38C2-4FBB-957A-89968257BE70}" type="parTrans" cxnId="{D10CA725-9EBD-4DEE-BE25-B24EDE7D5FD5}">
      <dgm:prSet/>
      <dgm:spPr/>
      <dgm:t>
        <a:bodyPr/>
        <a:lstStyle/>
        <a:p>
          <a:endParaRPr lang="es-CL"/>
        </a:p>
      </dgm:t>
    </dgm:pt>
    <dgm:pt modelId="{5573733E-D721-4C48-A336-6F5A900C598B}" type="sibTrans" cxnId="{D10CA725-9EBD-4DEE-BE25-B24EDE7D5FD5}">
      <dgm:prSet/>
      <dgm:spPr/>
      <dgm:t>
        <a:bodyPr/>
        <a:lstStyle/>
        <a:p>
          <a:endParaRPr lang="es-CL"/>
        </a:p>
      </dgm:t>
    </dgm:pt>
    <dgm:pt modelId="{C86C50D7-765D-4894-955C-AC3FD67483D4}">
      <dgm:prSet phldrT="[Texto]"/>
      <dgm:spPr/>
      <dgm:t>
        <a:bodyPr/>
        <a:lstStyle/>
        <a:p>
          <a:r>
            <a:rPr lang="es-MX" dirty="0"/>
            <a:t>Corresponde a aquellas actividades realizadas por principalmente por la red de APS u otro establecimiento de la red asistencial, donde se administran tratamientos preventivos a las personas (contactos o expuestos) y/o población en general, destinados a evitar la aparición o desarrollo de la enfermedad. Involucra un desplazamiento a los lugares donde se encuentran las personas expuestas o en riesgo, para la entrega individualizada de la quimioprofilaxis.</a:t>
          </a:r>
          <a:endParaRPr lang="es-CL" dirty="0"/>
        </a:p>
      </dgm:t>
    </dgm:pt>
    <dgm:pt modelId="{0C209C40-4398-498A-B793-9BB27E0687A6}" type="parTrans" cxnId="{AD3FCB8A-2BED-447A-B430-818EFD77648B}">
      <dgm:prSet/>
      <dgm:spPr/>
      <dgm:t>
        <a:bodyPr/>
        <a:lstStyle/>
        <a:p>
          <a:endParaRPr lang="es-CL"/>
        </a:p>
      </dgm:t>
    </dgm:pt>
    <dgm:pt modelId="{7E57DAF9-E5DC-4C42-843B-AC98BF0E34A3}" type="sibTrans" cxnId="{AD3FCB8A-2BED-447A-B430-818EFD77648B}">
      <dgm:prSet/>
      <dgm:spPr/>
      <dgm:t>
        <a:bodyPr/>
        <a:lstStyle/>
        <a:p>
          <a:endParaRPr lang="es-CL"/>
        </a:p>
      </dgm:t>
    </dgm:pt>
    <dgm:pt modelId="{EF907566-A5DF-4296-8C99-2FD60F6CA096}">
      <dgm:prSet phldrT="[Texto]"/>
      <dgm:spPr/>
      <dgm:t>
        <a:bodyPr/>
        <a:lstStyle/>
        <a:p>
          <a:r>
            <a:rPr lang="es-CL"/>
            <a:t>Definición operativa</a:t>
          </a:r>
        </a:p>
      </dgm:t>
    </dgm:pt>
    <dgm:pt modelId="{2069C767-70C0-472A-A5C2-BF0A8094EAD7}" type="parTrans" cxnId="{31228AE1-2449-4309-8B44-C4BA8C6EC17B}">
      <dgm:prSet/>
      <dgm:spPr/>
      <dgm:t>
        <a:bodyPr/>
        <a:lstStyle/>
        <a:p>
          <a:endParaRPr lang="es-CL"/>
        </a:p>
      </dgm:t>
    </dgm:pt>
    <dgm:pt modelId="{91206B2A-6C8E-44EE-84E8-BB0C74B0A588}" type="sibTrans" cxnId="{31228AE1-2449-4309-8B44-C4BA8C6EC17B}">
      <dgm:prSet/>
      <dgm:spPr/>
      <dgm:t>
        <a:bodyPr/>
        <a:lstStyle/>
        <a:p>
          <a:endParaRPr lang="es-CL"/>
        </a:p>
      </dgm:t>
    </dgm:pt>
    <dgm:pt modelId="{4B1D6F20-F83F-4FCC-9F22-78DC7DCD35F4}">
      <dgm:prSet phldrT="[Texto]"/>
      <dgm:spPr/>
      <dgm:t>
        <a:bodyPr/>
        <a:lstStyle/>
        <a:p>
          <a:r>
            <a:rPr lang="es-CL" dirty="0"/>
            <a:t>Corresponde registrar la cantidad de quimioprofilaxis administradas, separadas por el tipo: i) Vacunas (número de dosis), </a:t>
          </a:r>
          <a:r>
            <a:rPr lang="es-CL" dirty="0" err="1"/>
            <a:t>ii</a:t>
          </a:r>
          <a:r>
            <a:rPr lang="es-CL" dirty="0"/>
            <a:t>) Inmunoglobulinas (número de dosis), o </a:t>
          </a:r>
          <a:r>
            <a:rPr lang="es-CL" dirty="0" err="1"/>
            <a:t>iii</a:t>
          </a:r>
          <a:r>
            <a:rPr lang="es-CL" dirty="0"/>
            <a:t>) Medicamentos (número de dosis).</a:t>
          </a:r>
        </a:p>
      </dgm:t>
    </dgm:pt>
    <dgm:pt modelId="{3C47EBC1-7A07-4D55-BED4-044ACA98AB83}" type="parTrans" cxnId="{E94B2FF0-F20A-4C93-A6A7-DC93FCFAE72B}">
      <dgm:prSet/>
      <dgm:spPr/>
      <dgm:t>
        <a:bodyPr/>
        <a:lstStyle/>
        <a:p>
          <a:endParaRPr lang="es-CL"/>
        </a:p>
      </dgm:t>
    </dgm:pt>
    <dgm:pt modelId="{1EE27EE7-6AEC-4B39-AE03-A555E6379B13}" type="sibTrans" cxnId="{E94B2FF0-F20A-4C93-A6A7-DC93FCFAE72B}">
      <dgm:prSet/>
      <dgm:spPr/>
      <dgm:t>
        <a:bodyPr/>
        <a:lstStyle/>
        <a:p>
          <a:endParaRPr lang="es-CL"/>
        </a:p>
      </dgm:t>
    </dgm:pt>
    <dgm:pt modelId="{4951298E-F4AD-4380-8943-3D0154F5588C}">
      <dgm:prSet/>
      <dgm:spPr/>
      <dgm:t>
        <a:bodyPr/>
        <a:lstStyle/>
        <a:p>
          <a:r>
            <a:rPr lang="es-MX" dirty="0"/>
            <a:t>Se debe registrar el número de dosis por edad (tres grupos de edad, menores de 18 años, 18-64 años y 65 años y más). </a:t>
          </a:r>
          <a:endParaRPr lang="es-CL" dirty="0"/>
        </a:p>
      </dgm:t>
    </dgm:pt>
    <dgm:pt modelId="{D1DDBDC0-C100-4461-964E-55A069F86073}" type="parTrans" cxnId="{1A9D2AF8-2A2C-4115-AFC5-58ABF6CD184E}">
      <dgm:prSet/>
      <dgm:spPr/>
      <dgm:t>
        <a:bodyPr/>
        <a:lstStyle/>
        <a:p>
          <a:endParaRPr lang="es-CL"/>
        </a:p>
      </dgm:t>
    </dgm:pt>
    <dgm:pt modelId="{5C70E859-C1C1-41E8-B455-858E9B807E8F}" type="sibTrans" cxnId="{1A9D2AF8-2A2C-4115-AFC5-58ABF6CD184E}">
      <dgm:prSet/>
      <dgm:spPr/>
      <dgm:t>
        <a:bodyPr/>
        <a:lstStyle/>
        <a:p>
          <a:endParaRPr lang="es-CL"/>
        </a:p>
      </dgm:t>
    </dgm:pt>
    <dgm:pt modelId="{3BD1F543-5ED4-4FCD-86C1-CAB6BA081AF3}">
      <dgm:prSet/>
      <dgm:spPr/>
      <dgm:t>
        <a:bodyPr/>
        <a:lstStyle/>
        <a:p>
          <a:r>
            <a:rPr lang="es-MX" dirty="0"/>
            <a:t>También, existe el atributo de informar el lugar o contexto de la administración de la quimioprofilaxis si corresponde.</a:t>
          </a:r>
          <a:endParaRPr lang="es-CL" dirty="0"/>
        </a:p>
      </dgm:t>
    </dgm:pt>
    <dgm:pt modelId="{3FCCFCBD-9261-453F-97B5-BC43355F8FCC}" type="parTrans" cxnId="{A7CA3F03-EA7A-456A-B58D-947A9AE8B5D7}">
      <dgm:prSet/>
      <dgm:spPr/>
      <dgm:t>
        <a:bodyPr/>
        <a:lstStyle/>
        <a:p>
          <a:endParaRPr lang="es-CL"/>
        </a:p>
      </dgm:t>
    </dgm:pt>
    <dgm:pt modelId="{650DAD01-B525-4485-8985-867FD581A714}" type="sibTrans" cxnId="{A7CA3F03-EA7A-456A-B58D-947A9AE8B5D7}">
      <dgm:prSet/>
      <dgm:spPr/>
      <dgm:t>
        <a:bodyPr/>
        <a:lstStyle/>
        <a:p>
          <a:endParaRPr lang="es-CL"/>
        </a:p>
      </dgm:t>
    </dgm:pt>
    <dgm:pt modelId="{F7AB3F12-F534-45B8-9857-75BAAFC5B9CD}" type="pres">
      <dgm:prSet presAssocID="{026464F9-1EFE-4A51-954D-1E2413039B3C}" presName="linear" presStyleCnt="0">
        <dgm:presLayoutVars>
          <dgm:dir/>
          <dgm:animLvl val="lvl"/>
          <dgm:resizeHandles val="exact"/>
        </dgm:presLayoutVars>
      </dgm:prSet>
      <dgm:spPr/>
    </dgm:pt>
    <dgm:pt modelId="{90F21130-B2C7-49B3-BC31-51660DE577C0}" type="pres">
      <dgm:prSet presAssocID="{2053CE2E-719E-4627-8019-34226E9708F4}" presName="parentLin" presStyleCnt="0"/>
      <dgm:spPr/>
    </dgm:pt>
    <dgm:pt modelId="{15B3ECD9-6ED8-4F2B-8EF4-A5DF27FB46C3}" type="pres">
      <dgm:prSet presAssocID="{2053CE2E-719E-4627-8019-34226E9708F4}" presName="parentLeftMargin" presStyleLbl="node1" presStyleIdx="0" presStyleCnt="2"/>
      <dgm:spPr/>
    </dgm:pt>
    <dgm:pt modelId="{B81B869A-D724-4269-B17A-06E12493D9FA}" type="pres">
      <dgm:prSet presAssocID="{2053CE2E-719E-4627-8019-34226E9708F4}" presName="parentText" presStyleLbl="node1" presStyleIdx="0" presStyleCnt="2">
        <dgm:presLayoutVars>
          <dgm:chMax val="0"/>
          <dgm:bulletEnabled val="1"/>
        </dgm:presLayoutVars>
      </dgm:prSet>
      <dgm:spPr/>
    </dgm:pt>
    <dgm:pt modelId="{2A97435B-F367-4BB0-8F55-22269B57F0FE}" type="pres">
      <dgm:prSet presAssocID="{2053CE2E-719E-4627-8019-34226E9708F4}" presName="negativeSpace" presStyleCnt="0"/>
      <dgm:spPr/>
    </dgm:pt>
    <dgm:pt modelId="{CF89F4DA-1913-4B72-9395-5B530E185AAF}" type="pres">
      <dgm:prSet presAssocID="{2053CE2E-719E-4627-8019-34226E9708F4}" presName="childText" presStyleLbl="conFgAcc1" presStyleIdx="0" presStyleCnt="2">
        <dgm:presLayoutVars>
          <dgm:bulletEnabled val="1"/>
        </dgm:presLayoutVars>
      </dgm:prSet>
      <dgm:spPr/>
    </dgm:pt>
    <dgm:pt modelId="{9FF0E892-7E4E-4696-8585-D476FC5963F4}" type="pres">
      <dgm:prSet presAssocID="{5573733E-D721-4C48-A336-6F5A900C598B}" presName="spaceBetweenRectangles" presStyleCnt="0"/>
      <dgm:spPr/>
    </dgm:pt>
    <dgm:pt modelId="{376C07E2-7158-4E92-A132-BE64F78DC378}" type="pres">
      <dgm:prSet presAssocID="{EF907566-A5DF-4296-8C99-2FD60F6CA096}" presName="parentLin" presStyleCnt="0"/>
      <dgm:spPr/>
    </dgm:pt>
    <dgm:pt modelId="{CD335277-4BD2-4916-9F15-354B33885C2E}" type="pres">
      <dgm:prSet presAssocID="{EF907566-A5DF-4296-8C99-2FD60F6CA096}" presName="parentLeftMargin" presStyleLbl="node1" presStyleIdx="0" presStyleCnt="2"/>
      <dgm:spPr/>
    </dgm:pt>
    <dgm:pt modelId="{C678E83A-C331-4D16-B52F-EC64D2409518}" type="pres">
      <dgm:prSet presAssocID="{EF907566-A5DF-4296-8C99-2FD60F6CA096}" presName="parentText" presStyleLbl="node1" presStyleIdx="1" presStyleCnt="2">
        <dgm:presLayoutVars>
          <dgm:chMax val="0"/>
          <dgm:bulletEnabled val="1"/>
        </dgm:presLayoutVars>
      </dgm:prSet>
      <dgm:spPr/>
    </dgm:pt>
    <dgm:pt modelId="{C3B66E84-D799-40C9-A942-FAD83D8F62CF}" type="pres">
      <dgm:prSet presAssocID="{EF907566-A5DF-4296-8C99-2FD60F6CA096}" presName="negativeSpace" presStyleCnt="0"/>
      <dgm:spPr/>
    </dgm:pt>
    <dgm:pt modelId="{BDA1F839-19C1-4891-95B0-73754201A2F6}" type="pres">
      <dgm:prSet presAssocID="{EF907566-A5DF-4296-8C99-2FD60F6CA096}" presName="childText" presStyleLbl="conFgAcc1" presStyleIdx="1" presStyleCnt="2">
        <dgm:presLayoutVars>
          <dgm:bulletEnabled val="1"/>
        </dgm:presLayoutVars>
      </dgm:prSet>
      <dgm:spPr/>
    </dgm:pt>
  </dgm:ptLst>
  <dgm:cxnLst>
    <dgm:cxn modelId="{A7CA3F03-EA7A-456A-B58D-947A9AE8B5D7}" srcId="{EF907566-A5DF-4296-8C99-2FD60F6CA096}" destId="{3BD1F543-5ED4-4FCD-86C1-CAB6BA081AF3}" srcOrd="2" destOrd="0" parTransId="{3FCCFCBD-9261-453F-97B5-BC43355F8FCC}" sibTransId="{650DAD01-B525-4485-8985-867FD581A714}"/>
    <dgm:cxn modelId="{F4C1A21B-EE40-45DC-87DA-37FA5006D3D4}" type="presOf" srcId="{2053CE2E-719E-4627-8019-34226E9708F4}" destId="{B81B869A-D724-4269-B17A-06E12493D9FA}" srcOrd="1" destOrd="0" presId="urn:microsoft.com/office/officeart/2005/8/layout/list1"/>
    <dgm:cxn modelId="{D10CA725-9EBD-4DEE-BE25-B24EDE7D5FD5}" srcId="{026464F9-1EFE-4A51-954D-1E2413039B3C}" destId="{2053CE2E-719E-4627-8019-34226E9708F4}" srcOrd="0" destOrd="0" parTransId="{2991E821-38C2-4FBB-957A-89968257BE70}" sibTransId="{5573733E-D721-4C48-A336-6F5A900C598B}"/>
    <dgm:cxn modelId="{105D083F-4034-455D-896E-82A2EB8D3A5D}" type="presOf" srcId="{EF907566-A5DF-4296-8C99-2FD60F6CA096}" destId="{CD335277-4BD2-4916-9F15-354B33885C2E}" srcOrd="0" destOrd="0" presId="urn:microsoft.com/office/officeart/2005/8/layout/list1"/>
    <dgm:cxn modelId="{1F265B51-1F89-4CAD-BF2C-00D19CC0E0C4}" type="presOf" srcId="{EF907566-A5DF-4296-8C99-2FD60F6CA096}" destId="{C678E83A-C331-4D16-B52F-EC64D2409518}" srcOrd="1" destOrd="0" presId="urn:microsoft.com/office/officeart/2005/8/layout/list1"/>
    <dgm:cxn modelId="{AD3FCB8A-2BED-447A-B430-818EFD77648B}" srcId="{2053CE2E-719E-4627-8019-34226E9708F4}" destId="{C86C50D7-765D-4894-955C-AC3FD67483D4}" srcOrd="0" destOrd="0" parTransId="{0C209C40-4398-498A-B793-9BB27E0687A6}" sibTransId="{7E57DAF9-E5DC-4C42-843B-AC98BF0E34A3}"/>
    <dgm:cxn modelId="{58B7B992-8530-4F65-9937-BD08FB732B74}" type="presOf" srcId="{4951298E-F4AD-4380-8943-3D0154F5588C}" destId="{BDA1F839-19C1-4891-95B0-73754201A2F6}" srcOrd="0" destOrd="1" presId="urn:microsoft.com/office/officeart/2005/8/layout/list1"/>
    <dgm:cxn modelId="{4D85629A-2EB8-465B-9657-6DAB27679B69}" type="presOf" srcId="{3BD1F543-5ED4-4FCD-86C1-CAB6BA081AF3}" destId="{BDA1F839-19C1-4891-95B0-73754201A2F6}" srcOrd="0" destOrd="2" presId="urn:microsoft.com/office/officeart/2005/8/layout/list1"/>
    <dgm:cxn modelId="{2368759F-8CC3-4C32-A43B-09D657C8D59E}" type="presOf" srcId="{026464F9-1EFE-4A51-954D-1E2413039B3C}" destId="{F7AB3F12-F534-45B8-9857-75BAAFC5B9CD}" srcOrd="0" destOrd="0" presId="urn:microsoft.com/office/officeart/2005/8/layout/list1"/>
    <dgm:cxn modelId="{4685E2A7-9C3B-4BA0-87A3-06BD73A00B13}" type="presOf" srcId="{C86C50D7-765D-4894-955C-AC3FD67483D4}" destId="{CF89F4DA-1913-4B72-9395-5B530E185AAF}" srcOrd="0" destOrd="0" presId="urn:microsoft.com/office/officeart/2005/8/layout/list1"/>
    <dgm:cxn modelId="{DC27CABA-E07C-4744-B006-B8F9C3C567C2}" type="presOf" srcId="{4B1D6F20-F83F-4FCC-9F22-78DC7DCD35F4}" destId="{BDA1F839-19C1-4891-95B0-73754201A2F6}" srcOrd="0" destOrd="0" presId="urn:microsoft.com/office/officeart/2005/8/layout/list1"/>
    <dgm:cxn modelId="{31228AE1-2449-4309-8B44-C4BA8C6EC17B}" srcId="{026464F9-1EFE-4A51-954D-1E2413039B3C}" destId="{EF907566-A5DF-4296-8C99-2FD60F6CA096}" srcOrd="1" destOrd="0" parTransId="{2069C767-70C0-472A-A5C2-BF0A8094EAD7}" sibTransId="{91206B2A-6C8E-44EE-84E8-BB0C74B0A588}"/>
    <dgm:cxn modelId="{E94B2FF0-F20A-4C93-A6A7-DC93FCFAE72B}" srcId="{EF907566-A5DF-4296-8C99-2FD60F6CA096}" destId="{4B1D6F20-F83F-4FCC-9F22-78DC7DCD35F4}" srcOrd="0" destOrd="0" parTransId="{3C47EBC1-7A07-4D55-BED4-044ACA98AB83}" sibTransId="{1EE27EE7-6AEC-4B39-AE03-A555E6379B13}"/>
    <dgm:cxn modelId="{1A9D2AF8-2A2C-4115-AFC5-58ABF6CD184E}" srcId="{EF907566-A5DF-4296-8C99-2FD60F6CA096}" destId="{4951298E-F4AD-4380-8943-3D0154F5588C}" srcOrd="1" destOrd="0" parTransId="{D1DDBDC0-C100-4461-964E-55A069F86073}" sibTransId="{5C70E859-C1C1-41E8-B455-858E9B807E8F}"/>
    <dgm:cxn modelId="{439C4FFC-483E-4541-909E-0E19778C0E70}" type="presOf" srcId="{2053CE2E-719E-4627-8019-34226E9708F4}" destId="{15B3ECD9-6ED8-4F2B-8EF4-A5DF27FB46C3}" srcOrd="0" destOrd="0" presId="urn:microsoft.com/office/officeart/2005/8/layout/list1"/>
    <dgm:cxn modelId="{E97B36C4-DFE2-4693-B107-7C3946FAC433}" type="presParOf" srcId="{F7AB3F12-F534-45B8-9857-75BAAFC5B9CD}" destId="{90F21130-B2C7-49B3-BC31-51660DE577C0}" srcOrd="0" destOrd="0" presId="urn:microsoft.com/office/officeart/2005/8/layout/list1"/>
    <dgm:cxn modelId="{2F289B29-1306-4A83-814A-D1BF3F16C98C}" type="presParOf" srcId="{90F21130-B2C7-49B3-BC31-51660DE577C0}" destId="{15B3ECD9-6ED8-4F2B-8EF4-A5DF27FB46C3}" srcOrd="0" destOrd="0" presId="urn:microsoft.com/office/officeart/2005/8/layout/list1"/>
    <dgm:cxn modelId="{D5865F9A-6630-4FCE-B41D-ADC9B8ED83DD}" type="presParOf" srcId="{90F21130-B2C7-49B3-BC31-51660DE577C0}" destId="{B81B869A-D724-4269-B17A-06E12493D9FA}" srcOrd="1" destOrd="0" presId="urn:microsoft.com/office/officeart/2005/8/layout/list1"/>
    <dgm:cxn modelId="{71D83763-B47A-41D9-9F7F-1995E0AB3504}" type="presParOf" srcId="{F7AB3F12-F534-45B8-9857-75BAAFC5B9CD}" destId="{2A97435B-F367-4BB0-8F55-22269B57F0FE}" srcOrd="1" destOrd="0" presId="urn:microsoft.com/office/officeart/2005/8/layout/list1"/>
    <dgm:cxn modelId="{F673B44E-2604-4597-915D-802C279346CF}" type="presParOf" srcId="{F7AB3F12-F534-45B8-9857-75BAAFC5B9CD}" destId="{CF89F4DA-1913-4B72-9395-5B530E185AAF}" srcOrd="2" destOrd="0" presId="urn:microsoft.com/office/officeart/2005/8/layout/list1"/>
    <dgm:cxn modelId="{48AC2A96-68A3-4E7E-B81E-744F913B65FA}" type="presParOf" srcId="{F7AB3F12-F534-45B8-9857-75BAAFC5B9CD}" destId="{9FF0E892-7E4E-4696-8585-D476FC5963F4}" srcOrd="3" destOrd="0" presId="urn:microsoft.com/office/officeart/2005/8/layout/list1"/>
    <dgm:cxn modelId="{C1D440E2-D19C-4205-B857-CF8EB261B894}" type="presParOf" srcId="{F7AB3F12-F534-45B8-9857-75BAAFC5B9CD}" destId="{376C07E2-7158-4E92-A132-BE64F78DC378}" srcOrd="4" destOrd="0" presId="urn:microsoft.com/office/officeart/2005/8/layout/list1"/>
    <dgm:cxn modelId="{CEC3AF6D-9E35-4437-BA88-A607576B1AEE}" type="presParOf" srcId="{376C07E2-7158-4E92-A132-BE64F78DC378}" destId="{CD335277-4BD2-4916-9F15-354B33885C2E}" srcOrd="0" destOrd="0" presId="urn:microsoft.com/office/officeart/2005/8/layout/list1"/>
    <dgm:cxn modelId="{B4E23A27-F858-440E-A9A6-7E7E5AB7EB45}" type="presParOf" srcId="{376C07E2-7158-4E92-A132-BE64F78DC378}" destId="{C678E83A-C331-4D16-B52F-EC64D2409518}" srcOrd="1" destOrd="0" presId="urn:microsoft.com/office/officeart/2005/8/layout/list1"/>
    <dgm:cxn modelId="{23D23C78-18A7-48B9-9535-33A56FC334B5}" type="presParOf" srcId="{F7AB3F12-F534-45B8-9857-75BAAFC5B9CD}" destId="{C3B66E84-D799-40C9-A942-FAD83D8F62CF}" srcOrd="5" destOrd="0" presId="urn:microsoft.com/office/officeart/2005/8/layout/list1"/>
    <dgm:cxn modelId="{B0FB81F2-2206-4A1B-9A9D-E50B55AD8BD2}" type="presParOf" srcId="{F7AB3F12-F534-45B8-9857-75BAAFC5B9CD}" destId="{BDA1F839-19C1-4891-95B0-73754201A2F6}"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26464F9-1EFE-4A51-954D-1E2413039B3C}" type="doc">
      <dgm:prSet loTypeId="urn:microsoft.com/office/officeart/2005/8/layout/list1" loCatId="list" qsTypeId="urn:microsoft.com/office/officeart/2005/8/quickstyle/simple4" qsCatId="simple" csTypeId="urn:microsoft.com/office/officeart/2005/8/colors/accent3_1" csCatId="accent3" phldr="1"/>
      <dgm:spPr/>
      <dgm:t>
        <a:bodyPr/>
        <a:lstStyle/>
        <a:p>
          <a:endParaRPr lang="es-CL"/>
        </a:p>
      </dgm:t>
    </dgm:pt>
    <dgm:pt modelId="{2053CE2E-719E-4627-8019-34226E9708F4}">
      <dgm:prSet phldrT="[Texto]"/>
      <dgm:spPr/>
      <dgm:t>
        <a:bodyPr/>
        <a:lstStyle/>
        <a:p>
          <a:r>
            <a:rPr lang="es-CL" dirty="0"/>
            <a:t>Definición conceptual</a:t>
          </a:r>
        </a:p>
      </dgm:t>
    </dgm:pt>
    <dgm:pt modelId="{2991E821-38C2-4FBB-957A-89968257BE70}" type="parTrans" cxnId="{D10CA725-9EBD-4DEE-BE25-B24EDE7D5FD5}">
      <dgm:prSet/>
      <dgm:spPr/>
      <dgm:t>
        <a:bodyPr/>
        <a:lstStyle/>
        <a:p>
          <a:endParaRPr lang="es-CL"/>
        </a:p>
      </dgm:t>
    </dgm:pt>
    <dgm:pt modelId="{5573733E-D721-4C48-A336-6F5A900C598B}" type="sibTrans" cxnId="{D10CA725-9EBD-4DEE-BE25-B24EDE7D5FD5}">
      <dgm:prSet/>
      <dgm:spPr/>
      <dgm:t>
        <a:bodyPr/>
        <a:lstStyle/>
        <a:p>
          <a:endParaRPr lang="es-CL"/>
        </a:p>
      </dgm:t>
    </dgm:pt>
    <dgm:pt modelId="{C86C50D7-765D-4894-955C-AC3FD67483D4}">
      <dgm:prSet phldrT="[Texto]"/>
      <dgm:spPr/>
      <dgm:t>
        <a:bodyPr/>
        <a:lstStyle/>
        <a:p>
          <a:r>
            <a:rPr lang="es-MX" dirty="0"/>
            <a:t>Actividad que consiste en aplicar técnicas específicas para obtener muestras clínicas y así determinar la presencia de un agente biológico, físico o químico en las personas, se hace en contexto de brotes o durante visitas a lugares con aislamiento geográfico o con dificultad en el acceso.</a:t>
          </a:r>
          <a:endParaRPr lang="es-CL" dirty="0"/>
        </a:p>
      </dgm:t>
    </dgm:pt>
    <dgm:pt modelId="{0C209C40-4398-498A-B793-9BB27E0687A6}" type="parTrans" cxnId="{AD3FCB8A-2BED-447A-B430-818EFD77648B}">
      <dgm:prSet/>
      <dgm:spPr/>
      <dgm:t>
        <a:bodyPr/>
        <a:lstStyle/>
        <a:p>
          <a:endParaRPr lang="es-CL"/>
        </a:p>
      </dgm:t>
    </dgm:pt>
    <dgm:pt modelId="{7E57DAF9-E5DC-4C42-843B-AC98BF0E34A3}" type="sibTrans" cxnId="{AD3FCB8A-2BED-447A-B430-818EFD77648B}">
      <dgm:prSet/>
      <dgm:spPr/>
      <dgm:t>
        <a:bodyPr/>
        <a:lstStyle/>
        <a:p>
          <a:endParaRPr lang="es-CL"/>
        </a:p>
      </dgm:t>
    </dgm:pt>
    <dgm:pt modelId="{EF907566-A5DF-4296-8C99-2FD60F6CA096}">
      <dgm:prSet phldrT="[Texto]"/>
      <dgm:spPr/>
      <dgm:t>
        <a:bodyPr/>
        <a:lstStyle/>
        <a:p>
          <a:r>
            <a:rPr lang="es-CL" dirty="0"/>
            <a:t>Definición operativa</a:t>
          </a:r>
        </a:p>
      </dgm:t>
    </dgm:pt>
    <dgm:pt modelId="{2069C767-70C0-472A-A5C2-BF0A8094EAD7}" type="parTrans" cxnId="{31228AE1-2449-4309-8B44-C4BA8C6EC17B}">
      <dgm:prSet/>
      <dgm:spPr/>
      <dgm:t>
        <a:bodyPr/>
        <a:lstStyle/>
        <a:p>
          <a:endParaRPr lang="es-CL"/>
        </a:p>
      </dgm:t>
    </dgm:pt>
    <dgm:pt modelId="{91206B2A-6C8E-44EE-84E8-BB0C74B0A588}" type="sibTrans" cxnId="{31228AE1-2449-4309-8B44-C4BA8C6EC17B}">
      <dgm:prSet/>
      <dgm:spPr/>
      <dgm:t>
        <a:bodyPr/>
        <a:lstStyle/>
        <a:p>
          <a:endParaRPr lang="es-CL"/>
        </a:p>
      </dgm:t>
    </dgm:pt>
    <dgm:pt modelId="{4B1D6F20-F83F-4FCC-9F22-78DC7DCD35F4}">
      <dgm:prSet phldrT="[Texto]"/>
      <dgm:spPr/>
      <dgm:t>
        <a:bodyPr/>
        <a:lstStyle/>
        <a:p>
          <a:r>
            <a:rPr lang="es-MX" dirty="0"/>
            <a:t>Corresponde registrar la cantidad muestras clínicas (Sangre, coprocultivo, frotis o hisopado nasofaríngeo, aspirado, hisopado de lesión), tomadas </a:t>
          </a:r>
          <a:r>
            <a:rPr lang="es-MX" b="1" dirty="0"/>
            <a:t>en contexto de vigilancia epidemiológica</a:t>
          </a:r>
          <a:r>
            <a:rPr lang="es-MX" dirty="0"/>
            <a:t>. Lo anterior por grupos de edad.</a:t>
          </a:r>
          <a:endParaRPr lang="es-CL" dirty="0"/>
        </a:p>
      </dgm:t>
    </dgm:pt>
    <dgm:pt modelId="{3C47EBC1-7A07-4D55-BED4-044ACA98AB83}" type="parTrans" cxnId="{E94B2FF0-F20A-4C93-A6A7-DC93FCFAE72B}">
      <dgm:prSet/>
      <dgm:spPr/>
      <dgm:t>
        <a:bodyPr/>
        <a:lstStyle/>
        <a:p>
          <a:endParaRPr lang="es-CL"/>
        </a:p>
      </dgm:t>
    </dgm:pt>
    <dgm:pt modelId="{1EE27EE7-6AEC-4B39-AE03-A555E6379B13}" type="sibTrans" cxnId="{E94B2FF0-F20A-4C93-A6A7-DC93FCFAE72B}">
      <dgm:prSet/>
      <dgm:spPr/>
      <dgm:t>
        <a:bodyPr/>
        <a:lstStyle/>
        <a:p>
          <a:endParaRPr lang="es-CL"/>
        </a:p>
      </dgm:t>
    </dgm:pt>
    <dgm:pt modelId="{1DAFB95F-2C22-475E-A5DB-E51075AB0A75}" type="pres">
      <dgm:prSet presAssocID="{026464F9-1EFE-4A51-954D-1E2413039B3C}" presName="linear" presStyleCnt="0">
        <dgm:presLayoutVars>
          <dgm:dir/>
          <dgm:animLvl val="lvl"/>
          <dgm:resizeHandles val="exact"/>
        </dgm:presLayoutVars>
      </dgm:prSet>
      <dgm:spPr/>
    </dgm:pt>
    <dgm:pt modelId="{37D6960C-479D-43F3-9D2F-0D1D1FFF482A}" type="pres">
      <dgm:prSet presAssocID="{2053CE2E-719E-4627-8019-34226E9708F4}" presName="parentLin" presStyleCnt="0"/>
      <dgm:spPr/>
    </dgm:pt>
    <dgm:pt modelId="{0F6AE281-314F-4FA3-9659-34F0F37A2349}" type="pres">
      <dgm:prSet presAssocID="{2053CE2E-719E-4627-8019-34226E9708F4}" presName="parentLeftMargin" presStyleLbl="node1" presStyleIdx="0" presStyleCnt="2"/>
      <dgm:spPr/>
    </dgm:pt>
    <dgm:pt modelId="{DDE2DC19-A7C5-4A56-93D2-8EE2994E15A3}" type="pres">
      <dgm:prSet presAssocID="{2053CE2E-719E-4627-8019-34226E9708F4}" presName="parentText" presStyleLbl="node1" presStyleIdx="0" presStyleCnt="2">
        <dgm:presLayoutVars>
          <dgm:chMax val="0"/>
          <dgm:bulletEnabled val="1"/>
        </dgm:presLayoutVars>
      </dgm:prSet>
      <dgm:spPr/>
    </dgm:pt>
    <dgm:pt modelId="{81190AF8-25B8-41F2-BDAD-3E92545D5811}" type="pres">
      <dgm:prSet presAssocID="{2053CE2E-719E-4627-8019-34226E9708F4}" presName="negativeSpace" presStyleCnt="0"/>
      <dgm:spPr/>
    </dgm:pt>
    <dgm:pt modelId="{069F2B4E-FC60-4EFF-86D3-DE2424712B47}" type="pres">
      <dgm:prSet presAssocID="{2053CE2E-719E-4627-8019-34226E9708F4}" presName="childText" presStyleLbl="conFgAcc1" presStyleIdx="0" presStyleCnt="2">
        <dgm:presLayoutVars>
          <dgm:bulletEnabled val="1"/>
        </dgm:presLayoutVars>
      </dgm:prSet>
      <dgm:spPr/>
    </dgm:pt>
    <dgm:pt modelId="{868E4368-C3D2-4A22-BCCD-1784DB1122D0}" type="pres">
      <dgm:prSet presAssocID="{5573733E-D721-4C48-A336-6F5A900C598B}" presName="spaceBetweenRectangles" presStyleCnt="0"/>
      <dgm:spPr/>
    </dgm:pt>
    <dgm:pt modelId="{E89D83BD-E8E0-4CF5-B76D-03E62BED1D3A}" type="pres">
      <dgm:prSet presAssocID="{EF907566-A5DF-4296-8C99-2FD60F6CA096}" presName="parentLin" presStyleCnt="0"/>
      <dgm:spPr/>
    </dgm:pt>
    <dgm:pt modelId="{D4CB31AB-92A9-4145-A2C9-54DB2DC85213}" type="pres">
      <dgm:prSet presAssocID="{EF907566-A5DF-4296-8C99-2FD60F6CA096}" presName="parentLeftMargin" presStyleLbl="node1" presStyleIdx="0" presStyleCnt="2"/>
      <dgm:spPr/>
    </dgm:pt>
    <dgm:pt modelId="{D9FD16E1-ACF3-4C47-9284-CA36254812F5}" type="pres">
      <dgm:prSet presAssocID="{EF907566-A5DF-4296-8C99-2FD60F6CA096}" presName="parentText" presStyleLbl="node1" presStyleIdx="1" presStyleCnt="2">
        <dgm:presLayoutVars>
          <dgm:chMax val="0"/>
          <dgm:bulletEnabled val="1"/>
        </dgm:presLayoutVars>
      </dgm:prSet>
      <dgm:spPr/>
    </dgm:pt>
    <dgm:pt modelId="{B941874B-E65A-46BA-9784-D53A2A94CD32}" type="pres">
      <dgm:prSet presAssocID="{EF907566-A5DF-4296-8C99-2FD60F6CA096}" presName="negativeSpace" presStyleCnt="0"/>
      <dgm:spPr/>
    </dgm:pt>
    <dgm:pt modelId="{28F4AC45-F067-45F4-B436-93BB8DC199B8}" type="pres">
      <dgm:prSet presAssocID="{EF907566-A5DF-4296-8C99-2FD60F6CA096}" presName="childText" presStyleLbl="conFgAcc1" presStyleIdx="1" presStyleCnt="2">
        <dgm:presLayoutVars>
          <dgm:bulletEnabled val="1"/>
        </dgm:presLayoutVars>
      </dgm:prSet>
      <dgm:spPr/>
    </dgm:pt>
  </dgm:ptLst>
  <dgm:cxnLst>
    <dgm:cxn modelId="{D10CA725-9EBD-4DEE-BE25-B24EDE7D5FD5}" srcId="{026464F9-1EFE-4A51-954D-1E2413039B3C}" destId="{2053CE2E-719E-4627-8019-34226E9708F4}" srcOrd="0" destOrd="0" parTransId="{2991E821-38C2-4FBB-957A-89968257BE70}" sibTransId="{5573733E-D721-4C48-A336-6F5A900C598B}"/>
    <dgm:cxn modelId="{35D5B52F-0091-4AD9-A835-8E6E8EFA7057}" type="presOf" srcId="{2053CE2E-719E-4627-8019-34226E9708F4}" destId="{0F6AE281-314F-4FA3-9659-34F0F37A2349}" srcOrd="0" destOrd="0" presId="urn:microsoft.com/office/officeart/2005/8/layout/list1"/>
    <dgm:cxn modelId="{7167BD58-3A8F-46D5-B91F-5EF18D31845E}" type="presOf" srcId="{2053CE2E-719E-4627-8019-34226E9708F4}" destId="{DDE2DC19-A7C5-4A56-93D2-8EE2994E15A3}" srcOrd="1" destOrd="0" presId="urn:microsoft.com/office/officeart/2005/8/layout/list1"/>
    <dgm:cxn modelId="{7BA5D67B-AEE8-48D9-B8E5-CB3F5B34474A}" type="presOf" srcId="{4B1D6F20-F83F-4FCC-9F22-78DC7DCD35F4}" destId="{28F4AC45-F067-45F4-B436-93BB8DC199B8}" srcOrd="0" destOrd="0" presId="urn:microsoft.com/office/officeart/2005/8/layout/list1"/>
    <dgm:cxn modelId="{AD3FCB8A-2BED-447A-B430-818EFD77648B}" srcId="{2053CE2E-719E-4627-8019-34226E9708F4}" destId="{C86C50D7-765D-4894-955C-AC3FD67483D4}" srcOrd="0" destOrd="0" parTransId="{0C209C40-4398-498A-B793-9BB27E0687A6}" sibTransId="{7E57DAF9-E5DC-4C42-843B-AC98BF0E34A3}"/>
    <dgm:cxn modelId="{48A4318B-333C-4C15-A440-6BE1023DE07D}" type="presOf" srcId="{026464F9-1EFE-4A51-954D-1E2413039B3C}" destId="{1DAFB95F-2C22-475E-A5DB-E51075AB0A75}" srcOrd="0" destOrd="0" presId="urn:microsoft.com/office/officeart/2005/8/layout/list1"/>
    <dgm:cxn modelId="{395947C5-E5D1-4B48-BBE7-A8D77C5577B8}" type="presOf" srcId="{EF907566-A5DF-4296-8C99-2FD60F6CA096}" destId="{D4CB31AB-92A9-4145-A2C9-54DB2DC85213}" srcOrd="0" destOrd="0" presId="urn:microsoft.com/office/officeart/2005/8/layout/list1"/>
    <dgm:cxn modelId="{31228AE1-2449-4309-8B44-C4BA8C6EC17B}" srcId="{026464F9-1EFE-4A51-954D-1E2413039B3C}" destId="{EF907566-A5DF-4296-8C99-2FD60F6CA096}" srcOrd="1" destOrd="0" parTransId="{2069C767-70C0-472A-A5C2-BF0A8094EAD7}" sibTransId="{91206B2A-6C8E-44EE-84E8-BB0C74B0A588}"/>
    <dgm:cxn modelId="{140E4DE3-6577-4D47-8632-86656A83D883}" type="presOf" srcId="{C86C50D7-765D-4894-955C-AC3FD67483D4}" destId="{069F2B4E-FC60-4EFF-86D3-DE2424712B47}" srcOrd="0" destOrd="0" presId="urn:microsoft.com/office/officeart/2005/8/layout/list1"/>
    <dgm:cxn modelId="{E14E86E9-8195-4E0D-892F-3256C2744EE5}" type="presOf" srcId="{EF907566-A5DF-4296-8C99-2FD60F6CA096}" destId="{D9FD16E1-ACF3-4C47-9284-CA36254812F5}" srcOrd="1" destOrd="0" presId="urn:microsoft.com/office/officeart/2005/8/layout/list1"/>
    <dgm:cxn modelId="{E94B2FF0-F20A-4C93-A6A7-DC93FCFAE72B}" srcId="{EF907566-A5DF-4296-8C99-2FD60F6CA096}" destId="{4B1D6F20-F83F-4FCC-9F22-78DC7DCD35F4}" srcOrd="0" destOrd="0" parTransId="{3C47EBC1-7A07-4D55-BED4-044ACA98AB83}" sibTransId="{1EE27EE7-6AEC-4B39-AE03-A555E6379B13}"/>
    <dgm:cxn modelId="{317565F0-C25A-42C9-A06A-2B878582AE11}" type="presParOf" srcId="{1DAFB95F-2C22-475E-A5DB-E51075AB0A75}" destId="{37D6960C-479D-43F3-9D2F-0D1D1FFF482A}" srcOrd="0" destOrd="0" presId="urn:microsoft.com/office/officeart/2005/8/layout/list1"/>
    <dgm:cxn modelId="{6CEA5024-9C76-40E6-8232-6CEAF92956B6}" type="presParOf" srcId="{37D6960C-479D-43F3-9D2F-0D1D1FFF482A}" destId="{0F6AE281-314F-4FA3-9659-34F0F37A2349}" srcOrd="0" destOrd="0" presId="urn:microsoft.com/office/officeart/2005/8/layout/list1"/>
    <dgm:cxn modelId="{98164007-E8CF-4B48-AF42-4CE89AEFA050}" type="presParOf" srcId="{37D6960C-479D-43F3-9D2F-0D1D1FFF482A}" destId="{DDE2DC19-A7C5-4A56-93D2-8EE2994E15A3}" srcOrd="1" destOrd="0" presId="urn:microsoft.com/office/officeart/2005/8/layout/list1"/>
    <dgm:cxn modelId="{3270C810-0E04-4496-A22F-D4C740632F7D}" type="presParOf" srcId="{1DAFB95F-2C22-475E-A5DB-E51075AB0A75}" destId="{81190AF8-25B8-41F2-BDAD-3E92545D5811}" srcOrd="1" destOrd="0" presId="urn:microsoft.com/office/officeart/2005/8/layout/list1"/>
    <dgm:cxn modelId="{7480FFB1-4F10-476A-8DB5-98FAA45EFB87}" type="presParOf" srcId="{1DAFB95F-2C22-475E-A5DB-E51075AB0A75}" destId="{069F2B4E-FC60-4EFF-86D3-DE2424712B47}" srcOrd="2" destOrd="0" presId="urn:microsoft.com/office/officeart/2005/8/layout/list1"/>
    <dgm:cxn modelId="{F692E55E-BEF1-4F36-81F6-6B0517FA41BD}" type="presParOf" srcId="{1DAFB95F-2C22-475E-A5DB-E51075AB0A75}" destId="{868E4368-C3D2-4A22-BCCD-1784DB1122D0}" srcOrd="3" destOrd="0" presId="urn:microsoft.com/office/officeart/2005/8/layout/list1"/>
    <dgm:cxn modelId="{3BD8FD2C-0A3F-490C-9895-2A0896529D8C}" type="presParOf" srcId="{1DAFB95F-2C22-475E-A5DB-E51075AB0A75}" destId="{E89D83BD-E8E0-4CF5-B76D-03E62BED1D3A}" srcOrd="4" destOrd="0" presId="urn:microsoft.com/office/officeart/2005/8/layout/list1"/>
    <dgm:cxn modelId="{FF3E881D-C043-4C5A-B2CF-58B109B27231}" type="presParOf" srcId="{E89D83BD-E8E0-4CF5-B76D-03E62BED1D3A}" destId="{D4CB31AB-92A9-4145-A2C9-54DB2DC85213}" srcOrd="0" destOrd="0" presId="urn:microsoft.com/office/officeart/2005/8/layout/list1"/>
    <dgm:cxn modelId="{8ADE4054-03D5-4F9C-92BD-B1477ABF3C47}" type="presParOf" srcId="{E89D83BD-E8E0-4CF5-B76D-03E62BED1D3A}" destId="{D9FD16E1-ACF3-4C47-9284-CA36254812F5}" srcOrd="1" destOrd="0" presId="urn:microsoft.com/office/officeart/2005/8/layout/list1"/>
    <dgm:cxn modelId="{B0035381-E3DD-46D2-9EB9-3DF3BB3D2D5C}" type="presParOf" srcId="{1DAFB95F-2C22-475E-A5DB-E51075AB0A75}" destId="{B941874B-E65A-46BA-9784-D53A2A94CD32}" srcOrd="5" destOrd="0" presId="urn:microsoft.com/office/officeart/2005/8/layout/list1"/>
    <dgm:cxn modelId="{03F744ED-7585-4032-9098-70F7B1B1A8DE}" type="presParOf" srcId="{1DAFB95F-2C22-475E-A5DB-E51075AB0A75}" destId="{28F4AC45-F067-45F4-B436-93BB8DC199B8}"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26464F9-1EFE-4A51-954D-1E2413039B3C}" type="doc">
      <dgm:prSet loTypeId="urn:microsoft.com/office/officeart/2005/8/layout/list1" loCatId="list" qsTypeId="urn:microsoft.com/office/officeart/2005/8/quickstyle/simple3" qsCatId="simple" csTypeId="urn:microsoft.com/office/officeart/2005/8/colors/accent3_1" csCatId="accent3" phldr="1"/>
      <dgm:spPr/>
      <dgm:t>
        <a:bodyPr/>
        <a:lstStyle/>
        <a:p>
          <a:endParaRPr lang="es-CL"/>
        </a:p>
      </dgm:t>
    </dgm:pt>
    <dgm:pt modelId="{2053CE2E-719E-4627-8019-34226E9708F4}">
      <dgm:prSet phldrT="[Texto]"/>
      <dgm:spPr/>
      <dgm:t>
        <a:bodyPr/>
        <a:lstStyle/>
        <a:p>
          <a:r>
            <a:rPr lang="es-CL" dirty="0"/>
            <a:t>Definición conceptual</a:t>
          </a:r>
        </a:p>
      </dgm:t>
    </dgm:pt>
    <dgm:pt modelId="{2991E821-38C2-4FBB-957A-89968257BE70}" type="parTrans" cxnId="{D10CA725-9EBD-4DEE-BE25-B24EDE7D5FD5}">
      <dgm:prSet/>
      <dgm:spPr/>
      <dgm:t>
        <a:bodyPr/>
        <a:lstStyle/>
        <a:p>
          <a:endParaRPr lang="es-CL"/>
        </a:p>
      </dgm:t>
    </dgm:pt>
    <dgm:pt modelId="{5573733E-D721-4C48-A336-6F5A900C598B}" type="sibTrans" cxnId="{D10CA725-9EBD-4DEE-BE25-B24EDE7D5FD5}">
      <dgm:prSet/>
      <dgm:spPr/>
      <dgm:t>
        <a:bodyPr/>
        <a:lstStyle/>
        <a:p>
          <a:endParaRPr lang="es-CL"/>
        </a:p>
      </dgm:t>
    </dgm:pt>
    <dgm:pt modelId="{C86C50D7-765D-4894-955C-AC3FD67483D4}">
      <dgm:prSet phldrT="[Texto]"/>
      <dgm:spPr/>
      <dgm:t>
        <a:bodyPr/>
        <a:lstStyle/>
        <a:p>
          <a:pPr algn="just"/>
          <a:r>
            <a:rPr lang="es-MX" dirty="0"/>
            <a:t>Corresponde a aquellas actividades donde se realiza una llamada telefónica, de manera puntual o continua a un caso índice o los contactos/expuestos de un caso de una enfermedad transmisible, para monitorear su salud, completar información epidemiológica y reforzar las medidas de prevención y control.</a:t>
          </a:r>
          <a:endParaRPr lang="es-CL" dirty="0"/>
        </a:p>
      </dgm:t>
    </dgm:pt>
    <dgm:pt modelId="{0C209C40-4398-498A-B793-9BB27E0687A6}" type="parTrans" cxnId="{AD3FCB8A-2BED-447A-B430-818EFD77648B}">
      <dgm:prSet/>
      <dgm:spPr/>
      <dgm:t>
        <a:bodyPr/>
        <a:lstStyle/>
        <a:p>
          <a:endParaRPr lang="es-CL"/>
        </a:p>
      </dgm:t>
    </dgm:pt>
    <dgm:pt modelId="{7E57DAF9-E5DC-4C42-843B-AC98BF0E34A3}" type="sibTrans" cxnId="{AD3FCB8A-2BED-447A-B430-818EFD77648B}">
      <dgm:prSet/>
      <dgm:spPr/>
      <dgm:t>
        <a:bodyPr/>
        <a:lstStyle/>
        <a:p>
          <a:endParaRPr lang="es-CL"/>
        </a:p>
      </dgm:t>
    </dgm:pt>
    <dgm:pt modelId="{EF907566-A5DF-4296-8C99-2FD60F6CA096}">
      <dgm:prSet phldrT="[Texto]"/>
      <dgm:spPr/>
      <dgm:t>
        <a:bodyPr/>
        <a:lstStyle/>
        <a:p>
          <a:r>
            <a:rPr lang="es-CL" dirty="0"/>
            <a:t>Definición operativa</a:t>
          </a:r>
        </a:p>
      </dgm:t>
    </dgm:pt>
    <dgm:pt modelId="{2069C767-70C0-472A-A5C2-BF0A8094EAD7}" type="parTrans" cxnId="{31228AE1-2449-4309-8B44-C4BA8C6EC17B}">
      <dgm:prSet/>
      <dgm:spPr/>
      <dgm:t>
        <a:bodyPr/>
        <a:lstStyle/>
        <a:p>
          <a:endParaRPr lang="es-CL"/>
        </a:p>
      </dgm:t>
    </dgm:pt>
    <dgm:pt modelId="{91206B2A-6C8E-44EE-84E8-BB0C74B0A588}" type="sibTrans" cxnId="{31228AE1-2449-4309-8B44-C4BA8C6EC17B}">
      <dgm:prSet/>
      <dgm:spPr/>
      <dgm:t>
        <a:bodyPr/>
        <a:lstStyle/>
        <a:p>
          <a:endParaRPr lang="es-CL"/>
        </a:p>
      </dgm:t>
    </dgm:pt>
    <dgm:pt modelId="{4B1D6F20-F83F-4FCC-9F22-78DC7DCD35F4}">
      <dgm:prSet phldrT="[Texto]"/>
      <dgm:spPr/>
      <dgm:t>
        <a:bodyPr/>
        <a:lstStyle/>
        <a:p>
          <a:pPr algn="just"/>
          <a:r>
            <a:rPr lang="es-MX" dirty="0"/>
            <a:t>Se debe registrar el número de llamadas telefónicas efectivas según a quien fue realizada a casos o contactos/ expuestos. Así como también, se debe registrar el número visitas según a quien fue realizada a casos o contactos/expuestos. Lo anterior por rango etarios.</a:t>
          </a:r>
          <a:endParaRPr lang="es-CL" dirty="0"/>
        </a:p>
      </dgm:t>
    </dgm:pt>
    <dgm:pt modelId="{3C47EBC1-7A07-4D55-BED4-044ACA98AB83}" type="parTrans" cxnId="{E94B2FF0-F20A-4C93-A6A7-DC93FCFAE72B}">
      <dgm:prSet/>
      <dgm:spPr/>
      <dgm:t>
        <a:bodyPr/>
        <a:lstStyle/>
        <a:p>
          <a:endParaRPr lang="es-CL"/>
        </a:p>
      </dgm:t>
    </dgm:pt>
    <dgm:pt modelId="{1EE27EE7-6AEC-4B39-AE03-A555E6379B13}" type="sibTrans" cxnId="{E94B2FF0-F20A-4C93-A6A7-DC93FCFAE72B}">
      <dgm:prSet/>
      <dgm:spPr/>
      <dgm:t>
        <a:bodyPr/>
        <a:lstStyle/>
        <a:p>
          <a:endParaRPr lang="es-CL"/>
        </a:p>
      </dgm:t>
    </dgm:pt>
    <dgm:pt modelId="{4872B86F-704C-4137-A0A4-0490D6360FB2}">
      <dgm:prSet/>
      <dgm:spPr/>
      <dgm:t>
        <a:bodyPr/>
        <a:lstStyle/>
        <a:p>
          <a:pPr algn="just"/>
          <a:r>
            <a:rPr lang="es-MX" dirty="0"/>
            <a:t>En cuanto a la actividad en domicilio, corresponde a una actividad que se realiza después de la investigación epidemiológica, consiste en visitar el domicilio donde habita el caso índice o los contactos/expuestos de un caso de una enfermedad transmisible, para realizar el seguimiento, monitorear su estado de salud, completar información y reforzar las medidas de prevención y control.</a:t>
          </a:r>
          <a:endParaRPr lang="es-CL" dirty="0"/>
        </a:p>
      </dgm:t>
    </dgm:pt>
    <dgm:pt modelId="{33EFDC42-8D38-4C44-B0C4-E5C4B551570E}" type="parTrans" cxnId="{0C76002A-DB60-430E-8502-15E9EDFCDF38}">
      <dgm:prSet/>
      <dgm:spPr/>
      <dgm:t>
        <a:bodyPr/>
        <a:lstStyle/>
        <a:p>
          <a:endParaRPr lang="es-CL"/>
        </a:p>
      </dgm:t>
    </dgm:pt>
    <dgm:pt modelId="{8CDDC8D0-D780-48D2-852A-9A9A14155330}" type="sibTrans" cxnId="{0C76002A-DB60-430E-8502-15E9EDFCDF38}">
      <dgm:prSet/>
      <dgm:spPr/>
      <dgm:t>
        <a:bodyPr/>
        <a:lstStyle/>
        <a:p>
          <a:endParaRPr lang="es-CL"/>
        </a:p>
      </dgm:t>
    </dgm:pt>
    <dgm:pt modelId="{BA9F886C-9C6C-431B-9726-EC68662F2989}">
      <dgm:prSet phldrT="[Texto]"/>
      <dgm:spPr/>
      <dgm:t>
        <a:bodyPr/>
        <a:lstStyle/>
        <a:p>
          <a:pPr algn="just"/>
          <a:endParaRPr lang="es-CL" dirty="0"/>
        </a:p>
      </dgm:t>
    </dgm:pt>
    <dgm:pt modelId="{92D58E3B-4519-4E38-967B-FD463F3B433F}" type="parTrans" cxnId="{29F6E33E-CEBD-4AB1-AF44-124F70F75218}">
      <dgm:prSet/>
      <dgm:spPr/>
      <dgm:t>
        <a:bodyPr/>
        <a:lstStyle/>
        <a:p>
          <a:endParaRPr lang="es-CL"/>
        </a:p>
      </dgm:t>
    </dgm:pt>
    <dgm:pt modelId="{41A10685-2960-4096-BB53-4A479BD3F24A}" type="sibTrans" cxnId="{29F6E33E-CEBD-4AB1-AF44-124F70F75218}">
      <dgm:prSet/>
      <dgm:spPr/>
      <dgm:t>
        <a:bodyPr/>
        <a:lstStyle/>
        <a:p>
          <a:endParaRPr lang="es-CL"/>
        </a:p>
      </dgm:t>
    </dgm:pt>
    <dgm:pt modelId="{8E1F6387-8ACB-4387-95F4-A5B0CC391F7C}" type="pres">
      <dgm:prSet presAssocID="{026464F9-1EFE-4A51-954D-1E2413039B3C}" presName="linear" presStyleCnt="0">
        <dgm:presLayoutVars>
          <dgm:dir/>
          <dgm:animLvl val="lvl"/>
          <dgm:resizeHandles val="exact"/>
        </dgm:presLayoutVars>
      </dgm:prSet>
      <dgm:spPr/>
    </dgm:pt>
    <dgm:pt modelId="{A6A89C62-35D7-4ACE-88F4-FD52A28EEC61}" type="pres">
      <dgm:prSet presAssocID="{2053CE2E-719E-4627-8019-34226E9708F4}" presName="parentLin" presStyleCnt="0"/>
      <dgm:spPr/>
    </dgm:pt>
    <dgm:pt modelId="{0A3CA888-9FA6-4B2C-8C3E-F37B6527C889}" type="pres">
      <dgm:prSet presAssocID="{2053CE2E-719E-4627-8019-34226E9708F4}" presName="parentLeftMargin" presStyleLbl="node1" presStyleIdx="0" presStyleCnt="2"/>
      <dgm:spPr/>
    </dgm:pt>
    <dgm:pt modelId="{D84CDDA4-A906-415C-B2FA-229C05C6856D}" type="pres">
      <dgm:prSet presAssocID="{2053CE2E-719E-4627-8019-34226E9708F4}" presName="parentText" presStyleLbl="node1" presStyleIdx="0" presStyleCnt="2">
        <dgm:presLayoutVars>
          <dgm:chMax val="0"/>
          <dgm:bulletEnabled val="1"/>
        </dgm:presLayoutVars>
      </dgm:prSet>
      <dgm:spPr/>
    </dgm:pt>
    <dgm:pt modelId="{1664FC13-0AD8-4E36-8079-F0ECD8F5C010}" type="pres">
      <dgm:prSet presAssocID="{2053CE2E-719E-4627-8019-34226E9708F4}" presName="negativeSpace" presStyleCnt="0"/>
      <dgm:spPr/>
    </dgm:pt>
    <dgm:pt modelId="{459D1996-A17D-4656-9BE0-05C64E4BE72E}" type="pres">
      <dgm:prSet presAssocID="{2053CE2E-719E-4627-8019-34226E9708F4}" presName="childText" presStyleLbl="conFgAcc1" presStyleIdx="0" presStyleCnt="2">
        <dgm:presLayoutVars>
          <dgm:bulletEnabled val="1"/>
        </dgm:presLayoutVars>
      </dgm:prSet>
      <dgm:spPr/>
    </dgm:pt>
    <dgm:pt modelId="{C5E2DD00-FD8D-440C-8806-DB76EBC8FC18}" type="pres">
      <dgm:prSet presAssocID="{5573733E-D721-4C48-A336-6F5A900C598B}" presName="spaceBetweenRectangles" presStyleCnt="0"/>
      <dgm:spPr/>
    </dgm:pt>
    <dgm:pt modelId="{352E4D0C-FCC1-4FAE-BD35-FD2361F7D013}" type="pres">
      <dgm:prSet presAssocID="{EF907566-A5DF-4296-8C99-2FD60F6CA096}" presName="parentLin" presStyleCnt="0"/>
      <dgm:spPr/>
    </dgm:pt>
    <dgm:pt modelId="{38F867F8-236B-4356-9D9E-E7A59225B711}" type="pres">
      <dgm:prSet presAssocID="{EF907566-A5DF-4296-8C99-2FD60F6CA096}" presName="parentLeftMargin" presStyleLbl="node1" presStyleIdx="0" presStyleCnt="2"/>
      <dgm:spPr/>
    </dgm:pt>
    <dgm:pt modelId="{17E044F4-E867-4DDD-A123-5C2067F042DC}" type="pres">
      <dgm:prSet presAssocID="{EF907566-A5DF-4296-8C99-2FD60F6CA096}" presName="parentText" presStyleLbl="node1" presStyleIdx="1" presStyleCnt="2">
        <dgm:presLayoutVars>
          <dgm:chMax val="0"/>
          <dgm:bulletEnabled val="1"/>
        </dgm:presLayoutVars>
      </dgm:prSet>
      <dgm:spPr/>
    </dgm:pt>
    <dgm:pt modelId="{1657BE5D-E8D8-462A-A1E8-835BAB625BB9}" type="pres">
      <dgm:prSet presAssocID="{EF907566-A5DF-4296-8C99-2FD60F6CA096}" presName="negativeSpace" presStyleCnt="0"/>
      <dgm:spPr/>
    </dgm:pt>
    <dgm:pt modelId="{F739F50E-778F-44E8-B3BB-FF3DE62FB259}" type="pres">
      <dgm:prSet presAssocID="{EF907566-A5DF-4296-8C99-2FD60F6CA096}" presName="childText" presStyleLbl="conFgAcc1" presStyleIdx="1" presStyleCnt="2">
        <dgm:presLayoutVars>
          <dgm:bulletEnabled val="1"/>
        </dgm:presLayoutVars>
      </dgm:prSet>
      <dgm:spPr/>
    </dgm:pt>
  </dgm:ptLst>
  <dgm:cxnLst>
    <dgm:cxn modelId="{ABF90C03-A90D-42DA-B9E4-1FD1132A27FA}" type="presOf" srcId="{4872B86F-704C-4137-A0A4-0490D6360FB2}" destId="{459D1996-A17D-4656-9BE0-05C64E4BE72E}" srcOrd="0" destOrd="2" presId="urn:microsoft.com/office/officeart/2005/8/layout/list1"/>
    <dgm:cxn modelId="{D10CA725-9EBD-4DEE-BE25-B24EDE7D5FD5}" srcId="{026464F9-1EFE-4A51-954D-1E2413039B3C}" destId="{2053CE2E-719E-4627-8019-34226E9708F4}" srcOrd="0" destOrd="0" parTransId="{2991E821-38C2-4FBB-957A-89968257BE70}" sibTransId="{5573733E-D721-4C48-A336-6F5A900C598B}"/>
    <dgm:cxn modelId="{0C76002A-DB60-430E-8502-15E9EDFCDF38}" srcId="{2053CE2E-719E-4627-8019-34226E9708F4}" destId="{4872B86F-704C-4137-A0A4-0490D6360FB2}" srcOrd="2" destOrd="0" parTransId="{33EFDC42-8D38-4C44-B0C4-E5C4B551570E}" sibTransId="{8CDDC8D0-D780-48D2-852A-9A9A14155330}"/>
    <dgm:cxn modelId="{29F6E33E-CEBD-4AB1-AF44-124F70F75218}" srcId="{2053CE2E-719E-4627-8019-34226E9708F4}" destId="{BA9F886C-9C6C-431B-9726-EC68662F2989}" srcOrd="1" destOrd="0" parTransId="{92D58E3B-4519-4E38-967B-FD463F3B433F}" sibTransId="{41A10685-2960-4096-BB53-4A479BD3F24A}"/>
    <dgm:cxn modelId="{817B5B42-2679-4C27-A400-F4A612E9F086}" type="presOf" srcId="{4B1D6F20-F83F-4FCC-9F22-78DC7DCD35F4}" destId="{F739F50E-778F-44E8-B3BB-FF3DE62FB259}" srcOrd="0" destOrd="0" presId="urn:microsoft.com/office/officeart/2005/8/layout/list1"/>
    <dgm:cxn modelId="{C225DE74-0826-4D6D-8DD7-8E2D2C8415E5}" type="presOf" srcId="{2053CE2E-719E-4627-8019-34226E9708F4}" destId="{0A3CA888-9FA6-4B2C-8C3E-F37B6527C889}" srcOrd="0" destOrd="0" presId="urn:microsoft.com/office/officeart/2005/8/layout/list1"/>
    <dgm:cxn modelId="{3A185F7B-EECC-40EA-B22F-83F372792E21}" type="presOf" srcId="{C86C50D7-765D-4894-955C-AC3FD67483D4}" destId="{459D1996-A17D-4656-9BE0-05C64E4BE72E}" srcOrd="0" destOrd="0" presId="urn:microsoft.com/office/officeart/2005/8/layout/list1"/>
    <dgm:cxn modelId="{AD3FCB8A-2BED-447A-B430-818EFD77648B}" srcId="{2053CE2E-719E-4627-8019-34226E9708F4}" destId="{C86C50D7-765D-4894-955C-AC3FD67483D4}" srcOrd="0" destOrd="0" parTransId="{0C209C40-4398-498A-B793-9BB27E0687A6}" sibTransId="{7E57DAF9-E5DC-4C42-843B-AC98BF0E34A3}"/>
    <dgm:cxn modelId="{FA04A8C8-B33E-4F81-90FA-61FA9C0A8B28}" type="presOf" srcId="{2053CE2E-719E-4627-8019-34226E9708F4}" destId="{D84CDDA4-A906-415C-B2FA-229C05C6856D}" srcOrd="1" destOrd="0" presId="urn:microsoft.com/office/officeart/2005/8/layout/list1"/>
    <dgm:cxn modelId="{31228AE1-2449-4309-8B44-C4BA8C6EC17B}" srcId="{026464F9-1EFE-4A51-954D-1E2413039B3C}" destId="{EF907566-A5DF-4296-8C99-2FD60F6CA096}" srcOrd="1" destOrd="0" parTransId="{2069C767-70C0-472A-A5C2-BF0A8094EAD7}" sibTransId="{91206B2A-6C8E-44EE-84E8-BB0C74B0A588}"/>
    <dgm:cxn modelId="{CB1CB3E7-8508-4D9F-BA70-99A0D8DAA377}" type="presOf" srcId="{EF907566-A5DF-4296-8C99-2FD60F6CA096}" destId="{17E044F4-E867-4DDD-A123-5C2067F042DC}" srcOrd="1" destOrd="0" presId="urn:microsoft.com/office/officeart/2005/8/layout/list1"/>
    <dgm:cxn modelId="{2F85FFE7-547D-416B-874E-BC46914EE089}" type="presOf" srcId="{EF907566-A5DF-4296-8C99-2FD60F6CA096}" destId="{38F867F8-236B-4356-9D9E-E7A59225B711}" srcOrd="0" destOrd="0" presId="urn:microsoft.com/office/officeart/2005/8/layout/list1"/>
    <dgm:cxn modelId="{E94B2FF0-F20A-4C93-A6A7-DC93FCFAE72B}" srcId="{EF907566-A5DF-4296-8C99-2FD60F6CA096}" destId="{4B1D6F20-F83F-4FCC-9F22-78DC7DCD35F4}" srcOrd="0" destOrd="0" parTransId="{3C47EBC1-7A07-4D55-BED4-044ACA98AB83}" sibTransId="{1EE27EE7-6AEC-4B39-AE03-A555E6379B13}"/>
    <dgm:cxn modelId="{738664F6-15C3-471B-BD24-8E973850C9CD}" type="presOf" srcId="{BA9F886C-9C6C-431B-9726-EC68662F2989}" destId="{459D1996-A17D-4656-9BE0-05C64E4BE72E}" srcOrd="0" destOrd="1" presId="urn:microsoft.com/office/officeart/2005/8/layout/list1"/>
    <dgm:cxn modelId="{996051FE-3829-412D-8792-88476A09D793}" type="presOf" srcId="{026464F9-1EFE-4A51-954D-1E2413039B3C}" destId="{8E1F6387-8ACB-4387-95F4-A5B0CC391F7C}" srcOrd="0" destOrd="0" presId="urn:microsoft.com/office/officeart/2005/8/layout/list1"/>
    <dgm:cxn modelId="{34B2098B-D7C5-4379-AC5A-8F854BBFB95C}" type="presParOf" srcId="{8E1F6387-8ACB-4387-95F4-A5B0CC391F7C}" destId="{A6A89C62-35D7-4ACE-88F4-FD52A28EEC61}" srcOrd="0" destOrd="0" presId="urn:microsoft.com/office/officeart/2005/8/layout/list1"/>
    <dgm:cxn modelId="{B41C6121-0398-4F90-9039-027CC6938FFC}" type="presParOf" srcId="{A6A89C62-35D7-4ACE-88F4-FD52A28EEC61}" destId="{0A3CA888-9FA6-4B2C-8C3E-F37B6527C889}" srcOrd="0" destOrd="0" presId="urn:microsoft.com/office/officeart/2005/8/layout/list1"/>
    <dgm:cxn modelId="{A3C68AA9-AFDA-4ABC-935D-7BA9A4D4BF0F}" type="presParOf" srcId="{A6A89C62-35D7-4ACE-88F4-FD52A28EEC61}" destId="{D84CDDA4-A906-415C-B2FA-229C05C6856D}" srcOrd="1" destOrd="0" presId="urn:microsoft.com/office/officeart/2005/8/layout/list1"/>
    <dgm:cxn modelId="{C6D630B2-9D03-4D6C-830A-521966481591}" type="presParOf" srcId="{8E1F6387-8ACB-4387-95F4-A5B0CC391F7C}" destId="{1664FC13-0AD8-4E36-8079-F0ECD8F5C010}" srcOrd="1" destOrd="0" presId="urn:microsoft.com/office/officeart/2005/8/layout/list1"/>
    <dgm:cxn modelId="{30E6AF66-847F-4CFC-A7E3-3EEFE0094337}" type="presParOf" srcId="{8E1F6387-8ACB-4387-95F4-A5B0CC391F7C}" destId="{459D1996-A17D-4656-9BE0-05C64E4BE72E}" srcOrd="2" destOrd="0" presId="urn:microsoft.com/office/officeart/2005/8/layout/list1"/>
    <dgm:cxn modelId="{F4CF1E22-AD03-4E2D-8E78-39F7ACA0EA17}" type="presParOf" srcId="{8E1F6387-8ACB-4387-95F4-A5B0CC391F7C}" destId="{C5E2DD00-FD8D-440C-8806-DB76EBC8FC18}" srcOrd="3" destOrd="0" presId="urn:microsoft.com/office/officeart/2005/8/layout/list1"/>
    <dgm:cxn modelId="{D84A4AE3-C2A5-4B2F-B9FD-8726359D6FD7}" type="presParOf" srcId="{8E1F6387-8ACB-4387-95F4-A5B0CC391F7C}" destId="{352E4D0C-FCC1-4FAE-BD35-FD2361F7D013}" srcOrd="4" destOrd="0" presId="urn:microsoft.com/office/officeart/2005/8/layout/list1"/>
    <dgm:cxn modelId="{211FA77E-772A-42B7-94F7-1DC97BA2D77E}" type="presParOf" srcId="{352E4D0C-FCC1-4FAE-BD35-FD2361F7D013}" destId="{38F867F8-236B-4356-9D9E-E7A59225B711}" srcOrd="0" destOrd="0" presId="urn:microsoft.com/office/officeart/2005/8/layout/list1"/>
    <dgm:cxn modelId="{1A38CF0B-44A4-47B9-96B0-66580400E537}" type="presParOf" srcId="{352E4D0C-FCC1-4FAE-BD35-FD2361F7D013}" destId="{17E044F4-E867-4DDD-A123-5C2067F042DC}" srcOrd="1" destOrd="0" presId="urn:microsoft.com/office/officeart/2005/8/layout/list1"/>
    <dgm:cxn modelId="{1F37A519-EF0B-418F-8169-2FC999A26108}" type="presParOf" srcId="{8E1F6387-8ACB-4387-95F4-A5B0CC391F7C}" destId="{1657BE5D-E8D8-462A-A1E8-835BAB625BB9}" srcOrd="5" destOrd="0" presId="urn:microsoft.com/office/officeart/2005/8/layout/list1"/>
    <dgm:cxn modelId="{5409F05F-9BE0-4090-8146-78699F6BEC81}" type="presParOf" srcId="{8E1F6387-8ACB-4387-95F4-A5B0CC391F7C}" destId="{F739F50E-778F-44E8-B3BB-FF3DE62FB259}"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26464F9-1EFE-4A51-954D-1E2413039B3C}" type="doc">
      <dgm:prSet loTypeId="urn:microsoft.com/office/officeart/2005/8/layout/list1" loCatId="list" qsTypeId="urn:microsoft.com/office/officeart/2005/8/quickstyle/simple4" qsCatId="simple" csTypeId="urn:microsoft.com/office/officeart/2005/8/colors/accent3_1" csCatId="accent3" phldr="1"/>
      <dgm:spPr/>
      <dgm:t>
        <a:bodyPr/>
        <a:lstStyle/>
        <a:p>
          <a:endParaRPr lang="es-CL"/>
        </a:p>
      </dgm:t>
    </dgm:pt>
    <dgm:pt modelId="{2053CE2E-719E-4627-8019-34226E9708F4}">
      <dgm:prSet phldrT="[Texto]"/>
      <dgm:spPr/>
      <dgm:t>
        <a:bodyPr/>
        <a:lstStyle/>
        <a:p>
          <a:r>
            <a:rPr lang="es-CL" dirty="0"/>
            <a:t>Definición conceptual</a:t>
          </a:r>
        </a:p>
      </dgm:t>
    </dgm:pt>
    <dgm:pt modelId="{2991E821-38C2-4FBB-957A-89968257BE70}" type="parTrans" cxnId="{D10CA725-9EBD-4DEE-BE25-B24EDE7D5FD5}">
      <dgm:prSet/>
      <dgm:spPr/>
      <dgm:t>
        <a:bodyPr/>
        <a:lstStyle/>
        <a:p>
          <a:endParaRPr lang="es-CL"/>
        </a:p>
      </dgm:t>
    </dgm:pt>
    <dgm:pt modelId="{5573733E-D721-4C48-A336-6F5A900C598B}" type="sibTrans" cxnId="{D10CA725-9EBD-4DEE-BE25-B24EDE7D5FD5}">
      <dgm:prSet/>
      <dgm:spPr/>
      <dgm:t>
        <a:bodyPr/>
        <a:lstStyle/>
        <a:p>
          <a:endParaRPr lang="es-CL"/>
        </a:p>
      </dgm:t>
    </dgm:pt>
    <dgm:pt modelId="{C86C50D7-765D-4894-955C-AC3FD67483D4}">
      <dgm:prSet phldrT="[Texto]"/>
      <dgm:spPr/>
      <dgm:t>
        <a:bodyPr/>
        <a:lstStyle/>
        <a:p>
          <a:r>
            <a:rPr lang="es-MX" dirty="0"/>
            <a:t>Destinada a la búsqueda</a:t>
          </a:r>
          <a:r>
            <a:rPr lang="es-MX" b="1" dirty="0"/>
            <a:t> intencionada </a:t>
          </a:r>
          <a:r>
            <a:rPr lang="es-MX" dirty="0"/>
            <a:t>de casos de una enfermedad determinada según criterios de inclusión (signos/síntomas, diagnósticos diferenciales, códigos CIE-10, etc.), en registros médicos de salud manuales o digitales.</a:t>
          </a:r>
          <a:endParaRPr lang="es-CL" dirty="0"/>
        </a:p>
      </dgm:t>
    </dgm:pt>
    <dgm:pt modelId="{0C209C40-4398-498A-B793-9BB27E0687A6}" type="parTrans" cxnId="{AD3FCB8A-2BED-447A-B430-818EFD77648B}">
      <dgm:prSet/>
      <dgm:spPr/>
      <dgm:t>
        <a:bodyPr/>
        <a:lstStyle/>
        <a:p>
          <a:endParaRPr lang="es-CL"/>
        </a:p>
      </dgm:t>
    </dgm:pt>
    <dgm:pt modelId="{7E57DAF9-E5DC-4C42-843B-AC98BF0E34A3}" type="sibTrans" cxnId="{AD3FCB8A-2BED-447A-B430-818EFD77648B}">
      <dgm:prSet/>
      <dgm:spPr/>
      <dgm:t>
        <a:bodyPr/>
        <a:lstStyle/>
        <a:p>
          <a:endParaRPr lang="es-CL"/>
        </a:p>
      </dgm:t>
    </dgm:pt>
    <dgm:pt modelId="{EF907566-A5DF-4296-8C99-2FD60F6CA096}">
      <dgm:prSet phldrT="[Texto]"/>
      <dgm:spPr/>
      <dgm:t>
        <a:bodyPr/>
        <a:lstStyle/>
        <a:p>
          <a:r>
            <a:rPr lang="es-CL" dirty="0"/>
            <a:t>Definición operativa</a:t>
          </a:r>
        </a:p>
      </dgm:t>
    </dgm:pt>
    <dgm:pt modelId="{2069C767-70C0-472A-A5C2-BF0A8094EAD7}" type="parTrans" cxnId="{31228AE1-2449-4309-8B44-C4BA8C6EC17B}">
      <dgm:prSet/>
      <dgm:spPr/>
      <dgm:t>
        <a:bodyPr/>
        <a:lstStyle/>
        <a:p>
          <a:endParaRPr lang="es-CL"/>
        </a:p>
      </dgm:t>
    </dgm:pt>
    <dgm:pt modelId="{91206B2A-6C8E-44EE-84E8-BB0C74B0A588}" type="sibTrans" cxnId="{31228AE1-2449-4309-8B44-C4BA8C6EC17B}">
      <dgm:prSet/>
      <dgm:spPr/>
      <dgm:t>
        <a:bodyPr/>
        <a:lstStyle/>
        <a:p>
          <a:endParaRPr lang="es-CL"/>
        </a:p>
      </dgm:t>
    </dgm:pt>
    <dgm:pt modelId="{4B1D6F20-F83F-4FCC-9F22-78DC7DCD35F4}">
      <dgm:prSet phldrT="[Texto]"/>
      <dgm:spPr/>
      <dgm:t>
        <a:bodyPr/>
        <a:lstStyle/>
        <a:p>
          <a:r>
            <a:rPr lang="es-CL"/>
            <a:t>Se debe ingresar el número de BAI realizadas, identificando cuáles corresponden a sarampión/rubéola, febriles u otros eventos epidemiológicos. Lo anterior por rango de registros revisados para la BAI (tres rangos de registros revisados, &lt;100 registros, 100-250 registros y + 250 registros).</a:t>
          </a:r>
        </a:p>
      </dgm:t>
    </dgm:pt>
    <dgm:pt modelId="{3C47EBC1-7A07-4D55-BED4-044ACA98AB83}" type="parTrans" cxnId="{E94B2FF0-F20A-4C93-A6A7-DC93FCFAE72B}">
      <dgm:prSet/>
      <dgm:spPr/>
      <dgm:t>
        <a:bodyPr/>
        <a:lstStyle/>
        <a:p>
          <a:endParaRPr lang="es-CL"/>
        </a:p>
      </dgm:t>
    </dgm:pt>
    <dgm:pt modelId="{1EE27EE7-6AEC-4B39-AE03-A555E6379B13}" type="sibTrans" cxnId="{E94B2FF0-F20A-4C93-A6A7-DC93FCFAE72B}">
      <dgm:prSet/>
      <dgm:spPr/>
      <dgm:t>
        <a:bodyPr/>
        <a:lstStyle/>
        <a:p>
          <a:endParaRPr lang="es-CL"/>
        </a:p>
      </dgm:t>
    </dgm:pt>
    <dgm:pt modelId="{075DBAC2-D0B8-4525-ACED-D0F4752C2ACC}">
      <dgm:prSet/>
      <dgm:spPr/>
      <dgm:t>
        <a:bodyPr/>
        <a:lstStyle/>
        <a:p>
          <a:r>
            <a:rPr lang="es-MX" dirty="0"/>
            <a:t>Las principales acciones que se realizan en la BAI son:</a:t>
          </a:r>
          <a:endParaRPr lang="es-CL" dirty="0"/>
        </a:p>
      </dgm:t>
    </dgm:pt>
    <dgm:pt modelId="{9B248A00-8D63-4A72-9858-06919FCE4E56}" type="parTrans" cxnId="{5E6A1436-3586-4282-AC63-82ED39129A3E}">
      <dgm:prSet/>
      <dgm:spPr/>
      <dgm:t>
        <a:bodyPr/>
        <a:lstStyle/>
        <a:p>
          <a:endParaRPr lang="es-CL"/>
        </a:p>
      </dgm:t>
    </dgm:pt>
    <dgm:pt modelId="{1A683EAC-F27C-4099-AC55-2633D4CC3119}" type="sibTrans" cxnId="{5E6A1436-3586-4282-AC63-82ED39129A3E}">
      <dgm:prSet/>
      <dgm:spPr/>
      <dgm:t>
        <a:bodyPr/>
        <a:lstStyle/>
        <a:p>
          <a:endParaRPr lang="es-CL"/>
        </a:p>
      </dgm:t>
    </dgm:pt>
    <dgm:pt modelId="{C9E51F1C-B93D-4255-A6F8-57831490DAC1}">
      <dgm:prSet/>
      <dgm:spPr/>
      <dgm:t>
        <a:bodyPr/>
        <a:lstStyle/>
        <a:p>
          <a:pPr>
            <a:buFont typeface="Courier New" panose="02070309020205020404" pitchFamily="49" charset="0"/>
            <a:buChar char="o"/>
          </a:pPr>
          <a:r>
            <a:rPr lang="es-CL" b="0" dirty="0"/>
            <a:t>Revisión de registros médicos</a:t>
          </a:r>
        </a:p>
      </dgm:t>
    </dgm:pt>
    <dgm:pt modelId="{371B4736-CCE2-49BD-BF26-452321673FF6}" type="parTrans" cxnId="{2760DC5E-9234-4398-B624-8BFFEBECEFC3}">
      <dgm:prSet/>
      <dgm:spPr/>
      <dgm:t>
        <a:bodyPr/>
        <a:lstStyle/>
        <a:p>
          <a:endParaRPr lang="es-CL"/>
        </a:p>
      </dgm:t>
    </dgm:pt>
    <dgm:pt modelId="{14CE9064-8B4F-4AB9-92DD-B0291523DE84}" type="sibTrans" cxnId="{2760DC5E-9234-4398-B624-8BFFEBECEFC3}">
      <dgm:prSet/>
      <dgm:spPr/>
      <dgm:t>
        <a:bodyPr/>
        <a:lstStyle/>
        <a:p>
          <a:endParaRPr lang="es-CL"/>
        </a:p>
      </dgm:t>
    </dgm:pt>
    <dgm:pt modelId="{9BFD3BB7-2CE6-48A6-A163-EA143B0B0461}">
      <dgm:prSet/>
      <dgm:spPr/>
      <dgm:t>
        <a:bodyPr/>
        <a:lstStyle/>
        <a:p>
          <a:pPr>
            <a:buFont typeface="Courier New" panose="02070309020205020404" pitchFamily="49" charset="0"/>
            <a:buChar char="o"/>
          </a:pPr>
          <a:r>
            <a:rPr lang="es-CL" dirty="0"/>
            <a:t>Revisión de fichas clínicas seleccionadas</a:t>
          </a:r>
        </a:p>
      </dgm:t>
    </dgm:pt>
    <dgm:pt modelId="{2B3354B0-A810-41BC-A83B-132C24D9B310}" type="parTrans" cxnId="{22B003A7-301E-488B-9134-9405BB673FD3}">
      <dgm:prSet/>
      <dgm:spPr/>
      <dgm:t>
        <a:bodyPr/>
        <a:lstStyle/>
        <a:p>
          <a:endParaRPr lang="es-CL"/>
        </a:p>
      </dgm:t>
    </dgm:pt>
    <dgm:pt modelId="{771DB93B-4370-4DB1-9842-1BE5C63F393B}" type="sibTrans" cxnId="{22B003A7-301E-488B-9134-9405BB673FD3}">
      <dgm:prSet/>
      <dgm:spPr/>
      <dgm:t>
        <a:bodyPr/>
        <a:lstStyle/>
        <a:p>
          <a:endParaRPr lang="es-CL"/>
        </a:p>
      </dgm:t>
    </dgm:pt>
    <dgm:pt modelId="{A4FA22BA-E78B-4539-9695-89F89FDAA943}">
      <dgm:prSet/>
      <dgm:spPr/>
      <dgm:t>
        <a:bodyPr/>
        <a:lstStyle/>
        <a:p>
          <a:pPr>
            <a:buFont typeface="Courier New" panose="02070309020205020404" pitchFamily="49" charset="0"/>
            <a:buChar char="o"/>
          </a:pPr>
          <a:r>
            <a:rPr lang="es-MX" dirty="0"/>
            <a:t>Registro de datos en formularios ad-hoc</a:t>
          </a:r>
          <a:endParaRPr lang="es-CL" dirty="0"/>
        </a:p>
      </dgm:t>
    </dgm:pt>
    <dgm:pt modelId="{C0923883-5124-464B-AC8C-804CF8199BCD}" type="parTrans" cxnId="{ED5C1F28-0A1F-40B7-8D1A-DF5433D5648C}">
      <dgm:prSet/>
      <dgm:spPr/>
      <dgm:t>
        <a:bodyPr/>
        <a:lstStyle/>
        <a:p>
          <a:endParaRPr lang="es-CL"/>
        </a:p>
      </dgm:t>
    </dgm:pt>
    <dgm:pt modelId="{E67DCCF3-676D-4966-B6B7-946D79815EA5}" type="sibTrans" cxnId="{ED5C1F28-0A1F-40B7-8D1A-DF5433D5648C}">
      <dgm:prSet/>
      <dgm:spPr/>
      <dgm:t>
        <a:bodyPr/>
        <a:lstStyle/>
        <a:p>
          <a:endParaRPr lang="es-CL"/>
        </a:p>
      </dgm:t>
    </dgm:pt>
    <dgm:pt modelId="{8D1CECAC-FAB9-4251-9F28-B39941F57D67}">
      <dgm:prSet/>
      <dgm:spPr/>
      <dgm:t>
        <a:bodyPr/>
        <a:lstStyle/>
        <a:p>
          <a:pPr>
            <a:buFont typeface="Courier New" panose="02070309020205020404" pitchFamily="49" charset="0"/>
            <a:buChar char="o"/>
          </a:pPr>
          <a:r>
            <a:rPr lang="es-MX" dirty="0"/>
            <a:t> </a:t>
          </a:r>
          <a:r>
            <a:rPr lang="es-MX" b="0" dirty="0"/>
            <a:t>Elaboración del Protocolo de búsqueda</a:t>
          </a:r>
          <a:endParaRPr lang="es-CL" b="0" dirty="0"/>
        </a:p>
      </dgm:t>
    </dgm:pt>
    <dgm:pt modelId="{2E4242F3-AB43-488F-88BD-241F4D50AB3D}" type="parTrans" cxnId="{37C838F0-5C73-414B-8286-9E621B81498E}">
      <dgm:prSet/>
      <dgm:spPr/>
      <dgm:t>
        <a:bodyPr/>
        <a:lstStyle/>
        <a:p>
          <a:endParaRPr lang="es-CL"/>
        </a:p>
      </dgm:t>
    </dgm:pt>
    <dgm:pt modelId="{D44E1CEF-6D34-40CB-9325-14BE1B0F2CC9}" type="sibTrans" cxnId="{37C838F0-5C73-414B-8286-9E621B81498E}">
      <dgm:prSet/>
      <dgm:spPr/>
      <dgm:t>
        <a:bodyPr/>
        <a:lstStyle/>
        <a:p>
          <a:endParaRPr lang="es-CL"/>
        </a:p>
      </dgm:t>
    </dgm:pt>
    <dgm:pt modelId="{9981FFD5-671E-470C-AFB6-61BB9C771A6D}">
      <dgm:prSet/>
      <dgm:spPr/>
      <dgm:t>
        <a:bodyPr/>
        <a:lstStyle/>
        <a:p>
          <a:pPr>
            <a:buFont typeface="Courier New" panose="02070309020205020404" pitchFamily="49" charset="0"/>
            <a:buChar char="o"/>
          </a:pPr>
          <a:r>
            <a:rPr lang="es-MX" dirty="0"/>
            <a:t>Notificación e informe de la BAI</a:t>
          </a:r>
          <a:endParaRPr lang="es-CL" dirty="0"/>
        </a:p>
      </dgm:t>
    </dgm:pt>
    <dgm:pt modelId="{916C658A-D3B0-41D3-BD3B-264AF8B71CDA}" type="parTrans" cxnId="{2B850181-7337-45CB-8A11-30BD26F14614}">
      <dgm:prSet/>
      <dgm:spPr/>
      <dgm:t>
        <a:bodyPr/>
        <a:lstStyle/>
        <a:p>
          <a:endParaRPr lang="es-CL"/>
        </a:p>
      </dgm:t>
    </dgm:pt>
    <dgm:pt modelId="{0BCBE580-BBEC-482C-A9A4-549BAC362BF6}" type="sibTrans" cxnId="{2B850181-7337-45CB-8A11-30BD26F14614}">
      <dgm:prSet/>
      <dgm:spPr/>
      <dgm:t>
        <a:bodyPr/>
        <a:lstStyle/>
        <a:p>
          <a:endParaRPr lang="es-CL"/>
        </a:p>
      </dgm:t>
    </dgm:pt>
    <dgm:pt modelId="{7D343BBF-A0B0-4007-8651-EE466D5C554E}" type="pres">
      <dgm:prSet presAssocID="{026464F9-1EFE-4A51-954D-1E2413039B3C}" presName="linear" presStyleCnt="0">
        <dgm:presLayoutVars>
          <dgm:dir/>
          <dgm:animLvl val="lvl"/>
          <dgm:resizeHandles val="exact"/>
        </dgm:presLayoutVars>
      </dgm:prSet>
      <dgm:spPr/>
    </dgm:pt>
    <dgm:pt modelId="{E4DDE759-E001-42FB-B38F-E03ABE1DA8B1}" type="pres">
      <dgm:prSet presAssocID="{2053CE2E-719E-4627-8019-34226E9708F4}" presName="parentLin" presStyleCnt="0"/>
      <dgm:spPr/>
    </dgm:pt>
    <dgm:pt modelId="{4011D139-A96F-4C92-A4B0-FD3A9DE0B4AE}" type="pres">
      <dgm:prSet presAssocID="{2053CE2E-719E-4627-8019-34226E9708F4}" presName="parentLeftMargin" presStyleLbl="node1" presStyleIdx="0" presStyleCnt="2"/>
      <dgm:spPr/>
    </dgm:pt>
    <dgm:pt modelId="{323DB2BC-087B-46F9-91BE-5FF8E15A93C1}" type="pres">
      <dgm:prSet presAssocID="{2053CE2E-719E-4627-8019-34226E9708F4}" presName="parentText" presStyleLbl="node1" presStyleIdx="0" presStyleCnt="2">
        <dgm:presLayoutVars>
          <dgm:chMax val="0"/>
          <dgm:bulletEnabled val="1"/>
        </dgm:presLayoutVars>
      </dgm:prSet>
      <dgm:spPr/>
    </dgm:pt>
    <dgm:pt modelId="{2FF0826C-2854-4642-B841-7BF951B7FE6B}" type="pres">
      <dgm:prSet presAssocID="{2053CE2E-719E-4627-8019-34226E9708F4}" presName="negativeSpace" presStyleCnt="0"/>
      <dgm:spPr/>
    </dgm:pt>
    <dgm:pt modelId="{2EC0FEF1-9D2B-4352-8428-6355618B1032}" type="pres">
      <dgm:prSet presAssocID="{2053CE2E-719E-4627-8019-34226E9708F4}" presName="childText" presStyleLbl="conFgAcc1" presStyleIdx="0" presStyleCnt="2">
        <dgm:presLayoutVars>
          <dgm:bulletEnabled val="1"/>
        </dgm:presLayoutVars>
      </dgm:prSet>
      <dgm:spPr/>
    </dgm:pt>
    <dgm:pt modelId="{8746238E-1D24-4AF0-864B-E42F2488B3DB}" type="pres">
      <dgm:prSet presAssocID="{5573733E-D721-4C48-A336-6F5A900C598B}" presName="spaceBetweenRectangles" presStyleCnt="0"/>
      <dgm:spPr/>
    </dgm:pt>
    <dgm:pt modelId="{25E219E9-8CC6-4FA9-B09C-978A7466BA12}" type="pres">
      <dgm:prSet presAssocID="{EF907566-A5DF-4296-8C99-2FD60F6CA096}" presName="parentLin" presStyleCnt="0"/>
      <dgm:spPr/>
    </dgm:pt>
    <dgm:pt modelId="{2F32075F-5735-489F-A46D-F4D67D3F6E28}" type="pres">
      <dgm:prSet presAssocID="{EF907566-A5DF-4296-8C99-2FD60F6CA096}" presName="parentLeftMargin" presStyleLbl="node1" presStyleIdx="0" presStyleCnt="2"/>
      <dgm:spPr/>
    </dgm:pt>
    <dgm:pt modelId="{C0E9AF02-AC87-468B-A832-5EC914C2C042}" type="pres">
      <dgm:prSet presAssocID="{EF907566-A5DF-4296-8C99-2FD60F6CA096}" presName="parentText" presStyleLbl="node1" presStyleIdx="1" presStyleCnt="2">
        <dgm:presLayoutVars>
          <dgm:chMax val="0"/>
          <dgm:bulletEnabled val="1"/>
        </dgm:presLayoutVars>
      </dgm:prSet>
      <dgm:spPr/>
    </dgm:pt>
    <dgm:pt modelId="{BB954B1C-23FD-4E8D-8F10-EB2E89ED6678}" type="pres">
      <dgm:prSet presAssocID="{EF907566-A5DF-4296-8C99-2FD60F6CA096}" presName="negativeSpace" presStyleCnt="0"/>
      <dgm:spPr/>
    </dgm:pt>
    <dgm:pt modelId="{446D3833-E1C6-4CD9-9729-3FE6F9098211}" type="pres">
      <dgm:prSet presAssocID="{EF907566-A5DF-4296-8C99-2FD60F6CA096}" presName="childText" presStyleLbl="conFgAcc1" presStyleIdx="1" presStyleCnt="2">
        <dgm:presLayoutVars>
          <dgm:bulletEnabled val="1"/>
        </dgm:presLayoutVars>
      </dgm:prSet>
      <dgm:spPr/>
    </dgm:pt>
  </dgm:ptLst>
  <dgm:cxnLst>
    <dgm:cxn modelId="{D10CA725-9EBD-4DEE-BE25-B24EDE7D5FD5}" srcId="{026464F9-1EFE-4A51-954D-1E2413039B3C}" destId="{2053CE2E-719E-4627-8019-34226E9708F4}" srcOrd="0" destOrd="0" parTransId="{2991E821-38C2-4FBB-957A-89968257BE70}" sibTransId="{5573733E-D721-4C48-A336-6F5A900C598B}"/>
    <dgm:cxn modelId="{ED5C1F28-0A1F-40B7-8D1A-DF5433D5648C}" srcId="{2053CE2E-719E-4627-8019-34226E9708F4}" destId="{A4FA22BA-E78B-4539-9695-89F89FDAA943}" srcOrd="5" destOrd="0" parTransId="{C0923883-5124-464B-AC8C-804CF8199BCD}" sibTransId="{E67DCCF3-676D-4966-B6B7-946D79815EA5}"/>
    <dgm:cxn modelId="{5E6A1436-3586-4282-AC63-82ED39129A3E}" srcId="{2053CE2E-719E-4627-8019-34226E9708F4}" destId="{075DBAC2-D0B8-4525-ACED-D0F4752C2ACC}" srcOrd="1" destOrd="0" parTransId="{9B248A00-8D63-4A72-9858-06919FCE4E56}" sibTransId="{1A683EAC-F27C-4099-AC55-2633D4CC3119}"/>
    <dgm:cxn modelId="{75778F37-641D-4FAF-B9D8-7BADF3897550}" type="presOf" srcId="{8D1CECAC-FAB9-4251-9F28-B39941F57D67}" destId="{2EC0FEF1-9D2B-4352-8428-6355618B1032}" srcOrd="0" destOrd="2" presId="urn:microsoft.com/office/officeart/2005/8/layout/list1"/>
    <dgm:cxn modelId="{2760DC5E-9234-4398-B624-8BFFEBECEFC3}" srcId="{2053CE2E-719E-4627-8019-34226E9708F4}" destId="{C9E51F1C-B93D-4255-A6F8-57831490DAC1}" srcOrd="3" destOrd="0" parTransId="{371B4736-CCE2-49BD-BF26-452321673FF6}" sibTransId="{14CE9064-8B4F-4AB9-92DD-B0291523DE84}"/>
    <dgm:cxn modelId="{60011E61-2396-4730-8523-32A2E2EDEDCB}" type="presOf" srcId="{A4FA22BA-E78B-4539-9695-89F89FDAA943}" destId="{2EC0FEF1-9D2B-4352-8428-6355618B1032}" srcOrd="0" destOrd="5" presId="urn:microsoft.com/office/officeart/2005/8/layout/list1"/>
    <dgm:cxn modelId="{2A37CA62-45B7-4637-BB14-AD4E1F1C21D3}" type="presOf" srcId="{C86C50D7-765D-4894-955C-AC3FD67483D4}" destId="{2EC0FEF1-9D2B-4352-8428-6355618B1032}" srcOrd="0" destOrd="0" presId="urn:microsoft.com/office/officeart/2005/8/layout/list1"/>
    <dgm:cxn modelId="{69D81E63-9DB1-43A8-92CC-3B9A0E3495DE}" type="presOf" srcId="{9981FFD5-671E-470C-AFB6-61BB9C771A6D}" destId="{2EC0FEF1-9D2B-4352-8428-6355618B1032}" srcOrd="0" destOrd="6" presId="urn:microsoft.com/office/officeart/2005/8/layout/list1"/>
    <dgm:cxn modelId="{23D1BD63-FFBC-4FA0-9CB3-E429323A5B31}" type="presOf" srcId="{C9E51F1C-B93D-4255-A6F8-57831490DAC1}" destId="{2EC0FEF1-9D2B-4352-8428-6355618B1032}" srcOrd="0" destOrd="3" presId="urn:microsoft.com/office/officeart/2005/8/layout/list1"/>
    <dgm:cxn modelId="{38946872-A401-466B-8AF7-95187E20F265}" type="presOf" srcId="{2053CE2E-719E-4627-8019-34226E9708F4}" destId="{323DB2BC-087B-46F9-91BE-5FF8E15A93C1}" srcOrd="1" destOrd="0" presId="urn:microsoft.com/office/officeart/2005/8/layout/list1"/>
    <dgm:cxn modelId="{26BDC77D-AE5A-4D60-B9C4-5D3D0164725F}" type="presOf" srcId="{075DBAC2-D0B8-4525-ACED-D0F4752C2ACC}" destId="{2EC0FEF1-9D2B-4352-8428-6355618B1032}" srcOrd="0" destOrd="1" presId="urn:microsoft.com/office/officeart/2005/8/layout/list1"/>
    <dgm:cxn modelId="{2B850181-7337-45CB-8A11-30BD26F14614}" srcId="{2053CE2E-719E-4627-8019-34226E9708F4}" destId="{9981FFD5-671E-470C-AFB6-61BB9C771A6D}" srcOrd="6" destOrd="0" parTransId="{916C658A-D3B0-41D3-BD3B-264AF8B71CDA}" sibTransId="{0BCBE580-BBEC-482C-A9A4-549BAC362BF6}"/>
    <dgm:cxn modelId="{A3560184-F95D-4D16-9C40-BCE20FA9718D}" type="presOf" srcId="{4B1D6F20-F83F-4FCC-9F22-78DC7DCD35F4}" destId="{446D3833-E1C6-4CD9-9729-3FE6F9098211}" srcOrd="0" destOrd="0" presId="urn:microsoft.com/office/officeart/2005/8/layout/list1"/>
    <dgm:cxn modelId="{AD3FCB8A-2BED-447A-B430-818EFD77648B}" srcId="{2053CE2E-719E-4627-8019-34226E9708F4}" destId="{C86C50D7-765D-4894-955C-AC3FD67483D4}" srcOrd="0" destOrd="0" parTransId="{0C209C40-4398-498A-B793-9BB27E0687A6}" sibTransId="{7E57DAF9-E5DC-4C42-843B-AC98BF0E34A3}"/>
    <dgm:cxn modelId="{22B003A7-301E-488B-9134-9405BB673FD3}" srcId="{2053CE2E-719E-4627-8019-34226E9708F4}" destId="{9BFD3BB7-2CE6-48A6-A163-EA143B0B0461}" srcOrd="4" destOrd="0" parTransId="{2B3354B0-A810-41BC-A83B-132C24D9B310}" sibTransId="{771DB93B-4370-4DB1-9842-1BE5C63F393B}"/>
    <dgm:cxn modelId="{1AE775AE-34FF-4505-A412-07B18A0074C7}" type="presOf" srcId="{EF907566-A5DF-4296-8C99-2FD60F6CA096}" destId="{2F32075F-5735-489F-A46D-F4D67D3F6E28}" srcOrd="0" destOrd="0" presId="urn:microsoft.com/office/officeart/2005/8/layout/list1"/>
    <dgm:cxn modelId="{A6B35AD9-B9F0-4D72-88B6-5ADB405F5E36}" type="presOf" srcId="{EF907566-A5DF-4296-8C99-2FD60F6CA096}" destId="{C0E9AF02-AC87-468B-A832-5EC914C2C042}" srcOrd="1" destOrd="0" presId="urn:microsoft.com/office/officeart/2005/8/layout/list1"/>
    <dgm:cxn modelId="{04ED65DB-F93A-4FDA-9CC3-6C2286A75116}" type="presOf" srcId="{026464F9-1EFE-4A51-954D-1E2413039B3C}" destId="{7D343BBF-A0B0-4007-8651-EE466D5C554E}" srcOrd="0" destOrd="0" presId="urn:microsoft.com/office/officeart/2005/8/layout/list1"/>
    <dgm:cxn modelId="{F545A7DC-74F7-42B2-BFE6-2937204DE698}" type="presOf" srcId="{9BFD3BB7-2CE6-48A6-A163-EA143B0B0461}" destId="{2EC0FEF1-9D2B-4352-8428-6355618B1032}" srcOrd="0" destOrd="4" presId="urn:microsoft.com/office/officeart/2005/8/layout/list1"/>
    <dgm:cxn modelId="{31228AE1-2449-4309-8B44-C4BA8C6EC17B}" srcId="{026464F9-1EFE-4A51-954D-1E2413039B3C}" destId="{EF907566-A5DF-4296-8C99-2FD60F6CA096}" srcOrd="1" destOrd="0" parTransId="{2069C767-70C0-472A-A5C2-BF0A8094EAD7}" sibTransId="{91206B2A-6C8E-44EE-84E8-BB0C74B0A588}"/>
    <dgm:cxn modelId="{E94B2FF0-F20A-4C93-A6A7-DC93FCFAE72B}" srcId="{EF907566-A5DF-4296-8C99-2FD60F6CA096}" destId="{4B1D6F20-F83F-4FCC-9F22-78DC7DCD35F4}" srcOrd="0" destOrd="0" parTransId="{3C47EBC1-7A07-4D55-BED4-044ACA98AB83}" sibTransId="{1EE27EE7-6AEC-4B39-AE03-A555E6379B13}"/>
    <dgm:cxn modelId="{37C838F0-5C73-414B-8286-9E621B81498E}" srcId="{2053CE2E-719E-4627-8019-34226E9708F4}" destId="{8D1CECAC-FAB9-4251-9F28-B39941F57D67}" srcOrd="2" destOrd="0" parTransId="{2E4242F3-AB43-488F-88BD-241F4D50AB3D}" sibTransId="{D44E1CEF-6D34-40CB-9325-14BE1B0F2CC9}"/>
    <dgm:cxn modelId="{B9C519F7-C417-4DC8-B4AC-90D337A84ED6}" type="presOf" srcId="{2053CE2E-719E-4627-8019-34226E9708F4}" destId="{4011D139-A96F-4C92-A4B0-FD3A9DE0B4AE}" srcOrd="0" destOrd="0" presId="urn:microsoft.com/office/officeart/2005/8/layout/list1"/>
    <dgm:cxn modelId="{FAAB7B0B-BF84-454C-851E-DFB3C8DACC9C}" type="presParOf" srcId="{7D343BBF-A0B0-4007-8651-EE466D5C554E}" destId="{E4DDE759-E001-42FB-B38F-E03ABE1DA8B1}" srcOrd="0" destOrd="0" presId="urn:microsoft.com/office/officeart/2005/8/layout/list1"/>
    <dgm:cxn modelId="{2FC08008-28B2-479E-B998-EE84CA3209E6}" type="presParOf" srcId="{E4DDE759-E001-42FB-B38F-E03ABE1DA8B1}" destId="{4011D139-A96F-4C92-A4B0-FD3A9DE0B4AE}" srcOrd="0" destOrd="0" presId="urn:microsoft.com/office/officeart/2005/8/layout/list1"/>
    <dgm:cxn modelId="{5BA44669-4CE5-4BF1-8F39-31463F6AB104}" type="presParOf" srcId="{E4DDE759-E001-42FB-B38F-E03ABE1DA8B1}" destId="{323DB2BC-087B-46F9-91BE-5FF8E15A93C1}" srcOrd="1" destOrd="0" presId="urn:microsoft.com/office/officeart/2005/8/layout/list1"/>
    <dgm:cxn modelId="{FC290C4B-71C4-4919-A3A8-40784E59D5CE}" type="presParOf" srcId="{7D343BBF-A0B0-4007-8651-EE466D5C554E}" destId="{2FF0826C-2854-4642-B841-7BF951B7FE6B}" srcOrd="1" destOrd="0" presId="urn:microsoft.com/office/officeart/2005/8/layout/list1"/>
    <dgm:cxn modelId="{C0F5DBE3-559A-4BDF-A280-44927845E0DC}" type="presParOf" srcId="{7D343BBF-A0B0-4007-8651-EE466D5C554E}" destId="{2EC0FEF1-9D2B-4352-8428-6355618B1032}" srcOrd="2" destOrd="0" presId="urn:microsoft.com/office/officeart/2005/8/layout/list1"/>
    <dgm:cxn modelId="{4FC01C4E-7B8D-4B8E-9743-D6CD1A61B63A}" type="presParOf" srcId="{7D343BBF-A0B0-4007-8651-EE466D5C554E}" destId="{8746238E-1D24-4AF0-864B-E42F2488B3DB}" srcOrd="3" destOrd="0" presId="urn:microsoft.com/office/officeart/2005/8/layout/list1"/>
    <dgm:cxn modelId="{443A5125-3147-4714-BF5F-9F81EC197B32}" type="presParOf" srcId="{7D343BBF-A0B0-4007-8651-EE466D5C554E}" destId="{25E219E9-8CC6-4FA9-B09C-978A7466BA12}" srcOrd="4" destOrd="0" presId="urn:microsoft.com/office/officeart/2005/8/layout/list1"/>
    <dgm:cxn modelId="{8FA48EB4-E4D7-4702-A230-2B94B9C785C6}" type="presParOf" srcId="{25E219E9-8CC6-4FA9-B09C-978A7466BA12}" destId="{2F32075F-5735-489F-A46D-F4D67D3F6E28}" srcOrd="0" destOrd="0" presId="urn:microsoft.com/office/officeart/2005/8/layout/list1"/>
    <dgm:cxn modelId="{3B406807-BAE3-4F12-9BE5-C9FB2252EED6}" type="presParOf" srcId="{25E219E9-8CC6-4FA9-B09C-978A7466BA12}" destId="{C0E9AF02-AC87-468B-A832-5EC914C2C042}" srcOrd="1" destOrd="0" presId="urn:microsoft.com/office/officeart/2005/8/layout/list1"/>
    <dgm:cxn modelId="{5610BAE2-933D-4B42-909F-A3ABCB115F79}" type="presParOf" srcId="{7D343BBF-A0B0-4007-8651-EE466D5C554E}" destId="{BB954B1C-23FD-4E8D-8F10-EB2E89ED6678}" srcOrd="5" destOrd="0" presId="urn:microsoft.com/office/officeart/2005/8/layout/list1"/>
    <dgm:cxn modelId="{D0611C2C-E697-4D62-9B8A-7CFA9E61676C}" type="presParOf" srcId="{7D343BBF-A0B0-4007-8651-EE466D5C554E}" destId="{446D3833-E1C6-4CD9-9729-3FE6F9098211}"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26464F9-1EFE-4A51-954D-1E2413039B3C}" type="doc">
      <dgm:prSet loTypeId="urn:microsoft.com/office/officeart/2005/8/layout/list1" loCatId="list" qsTypeId="urn:microsoft.com/office/officeart/2005/8/quickstyle/simple3" qsCatId="simple" csTypeId="urn:microsoft.com/office/officeart/2005/8/colors/accent3_1" csCatId="accent3" phldr="1"/>
      <dgm:spPr/>
      <dgm:t>
        <a:bodyPr/>
        <a:lstStyle/>
        <a:p>
          <a:endParaRPr lang="es-CL"/>
        </a:p>
      </dgm:t>
    </dgm:pt>
    <dgm:pt modelId="{2053CE2E-719E-4627-8019-34226E9708F4}">
      <dgm:prSet phldrT="[Texto]"/>
      <dgm:spPr/>
      <dgm:t>
        <a:bodyPr/>
        <a:lstStyle/>
        <a:p>
          <a:r>
            <a:rPr lang="es-CL" dirty="0"/>
            <a:t>Definición conceptual</a:t>
          </a:r>
        </a:p>
      </dgm:t>
    </dgm:pt>
    <dgm:pt modelId="{2991E821-38C2-4FBB-957A-89968257BE70}" type="parTrans" cxnId="{D10CA725-9EBD-4DEE-BE25-B24EDE7D5FD5}">
      <dgm:prSet/>
      <dgm:spPr/>
      <dgm:t>
        <a:bodyPr/>
        <a:lstStyle/>
        <a:p>
          <a:endParaRPr lang="es-CL"/>
        </a:p>
      </dgm:t>
    </dgm:pt>
    <dgm:pt modelId="{5573733E-D721-4C48-A336-6F5A900C598B}" type="sibTrans" cxnId="{D10CA725-9EBD-4DEE-BE25-B24EDE7D5FD5}">
      <dgm:prSet/>
      <dgm:spPr/>
      <dgm:t>
        <a:bodyPr/>
        <a:lstStyle/>
        <a:p>
          <a:endParaRPr lang="es-CL"/>
        </a:p>
      </dgm:t>
    </dgm:pt>
    <dgm:pt modelId="{C86C50D7-765D-4894-955C-AC3FD67483D4}">
      <dgm:prSet phldrT="[Texto]"/>
      <dgm:spPr/>
      <dgm:t>
        <a:bodyPr/>
        <a:lstStyle/>
        <a:p>
          <a:pPr algn="just"/>
          <a:r>
            <a:rPr lang="es-MX" dirty="0"/>
            <a:t>Esta actividad está destinada a la búsqueda intencionada de casos de una enfermedad determinada según criterios de inclusión (signos/síntomas), para determinar el riesgo de adquirir cierta enfermedad en un lugar de riesgo.</a:t>
          </a:r>
          <a:endParaRPr lang="es-CL" dirty="0"/>
        </a:p>
      </dgm:t>
    </dgm:pt>
    <dgm:pt modelId="{0C209C40-4398-498A-B793-9BB27E0687A6}" type="parTrans" cxnId="{AD3FCB8A-2BED-447A-B430-818EFD77648B}">
      <dgm:prSet/>
      <dgm:spPr/>
      <dgm:t>
        <a:bodyPr/>
        <a:lstStyle/>
        <a:p>
          <a:endParaRPr lang="es-CL"/>
        </a:p>
      </dgm:t>
    </dgm:pt>
    <dgm:pt modelId="{7E57DAF9-E5DC-4C42-843B-AC98BF0E34A3}" type="sibTrans" cxnId="{AD3FCB8A-2BED-447A-B430-818EFD77648B}">
      <dgm:prSet/>
      <dgm:spPr/>
      <dgm:t>
        <a:bodyPr/>
        <a:lstStyle/>
        <a:p>
          <a:endParaRPr lang="es-CL"/>
        </a:p>
      </dgm:t>
    </dgm:pt>
    <dgm:pt modelId="{EF907566-A5DF-4296-8C99-2FD60F6CA096}">
      <dgm:prSet phldrT="[Texto]"/>
      <dgm:spPr/>
      <dgm:t>
        <a:bodyPr/>
        <a:lstStyle/>
        <a:p>
          <a:r>
            <a:rPr lang="es-CL" dirty="0"/>
            <a:t>Definición operativa</a:t>
          </a:r>
        </a:p>
      </dgm:t>
    </dgm:pt>
    <dgm:pt modelId="{2069C767-70C0-472A-A5C2-BF0A8094EAD7}" type="parTrans" cxnId="{31228AE1-2449-4309-8B44-C4BA8C6EC17B}">
      <dgm:prSet/>
      <dgm:spPr/>
      <dgm:t>
        <a:bodyPr/>
        <a:lstStyle/>
        <a:p>
          <a:endParaRPr lang="es-CL"/>
        </a:p>
      </dgm:t>
    </dgm:pt>
    <dgm:pt modelId="{91206B2A-6C8E-44EE-84E8-BB0C74B0A588}" type="sibTrans" cxnId="{31228AE1-2449-4309-8B44-C4BA8C6EC17B}">
      <dgm:prSet/>
      <dgm:spPr/>
      <dgm:t>
        <a:bodyPr/>
        <a:lstStyle/>
        <a:p>
          <a:endParaRPr lang="es-CL"/>
        </a:p>
      </dgm:t>
    </dgm:pt>
    <dgm:pt modelId="{4B1D6F20-F83F-4FCC-9F22-78DC7DCD35F4}">
      <dgm:prSet phldrT="[Texto]"/>
      <dgm:spPr/>
      <dgm:t>
        <a:bodyPr/>
        <a:lstStyle/>
        <a:p>
          <a:pPr algn="just"/>
          <a:r>
            <a:rPr lang="es-MX" dirty="0"/>
            <a:t>Se debe registrar el número de unidad de investigación (casas, departamentos, u otros) revisadas mensualmente para la búsqueda de casos según criterios definidos para febriles u otros eventos epidemiológicos.</a:t>
          </a:r>
          <a:endParaRPr lang="es-CL" dirty="0"/>
        </a:p>
      </dgm:t>
    </dgm:pt>
    <dgm:pt modelId="{3C47EBC1-7A07-4D55-BED4-044ACA98AB83}" type="parTrans" cxnId="{E94B2FF0-F20A-4C93-A6A7-DC93FCFAE72B}">
      <dgm:prSet/>
      <dgm:spPr/>
      <dgm:t>
        <a:bodyPr/>
        <a:lstStyle/>
        <a:p>
          <a:endParaRPr lang="es-CL"/>
        </a:p>
      </dgm:t>
    </dgm:pt>
    <dgm:pt modelId="{1EE27EE7-6AEC-4B39-AE03-A555E6379B13}" type="sibTrans" cxnId="{E94B2FF0-F20A-4C93-A6A7-DC93FCFAE72B}">
      <dgm:prSet/>
      <dgm:spPr/>
      <dgm:t>
        <a:bodyPr/>
        <a:lstStyle/>
        <a:p>
          <a:endParaRPr lang="es-CL"/>
        </a:p>
      </dgm:t>
    </dgm:pt>
    <dgm:pt modelId="{BD9F2213-09FE-4F4E-BBEF-44769D64E0F2}" type="pres">
      <dgm:prSet presAssocID="{026464F9-1EFE-4A51-954D-1E2413039B3C}" presName="linear" presStyleCnt="0">
        <dgm:presLayoutVars>
          <dgm:dir/>
          <dgm:animLvl val="lvl"/>
          <dgm:resizeHandles val="exact"/>
        </dgm:presLayoutVars>
      </dgm:prSet>
      <dgm:spPr/>
    </dgm:pt>
    <dgm:pt modelId="{1E213972-873D-4655-87FC-C2CA2505A5D0}" type="pres">
      <dgm:prSet presAssocID="{2053CE2E-719E-4627-8019-34226E9708F4}" presName="parentLin" presStyleCnt="0"/>
      <dgm:spPr/>
    </dgm:pt>
    <dgm:pt modelId="{683F503E-2626-4A1F-B5ED-22796B7AE414}" type="pres">
      <dgm:prSet presAssocID="{2053CE2E-719E-4627-8019-34226E9708F4}" presName="parentLeftMargin" presStyleLbl="node1" presStyleIdx="0" presStyleCnt="2"/>
      <dgm:spPr/>
    </dgm:pt>
    <dgm:pt modelId="{A0739951-5530-427B-A7D6-DCD06E8F4862}" type="pres">
      <dgm:prSet presAssocID="{2053CE2E-719E-4627-8019-34226E9708F4}" presName="parentText" presStyleLbl="node1" presStyleIdx="0" presStyleCnt="2">
        <dgm:presLayoutVars>
          <dgm:chMax val="0"/>
          <dgm:bulletEnabled val="1"/>
        </dgm:presLayoutVars>
      </dgm:prSet>
      <dgm:spPr/>
    </dgm:pt>
    <dgm:pt modelId="{9F4EE129-16A8-4550-8CC3-0D9B8EB87060}" type="pres">
      <dgm:prSet presAssocID="{2053CE2E-719E-4627-8019-34226E9708F4}" presName="negativeSpace" presStyleCnt="0"/>
      <dgm:spPr/>
    </dgm:pt>
    <dgm:pt modelId="{16F77F10-E372-4D9A-B3B1-1DA49266D2FE}" type="pres">
      <dgm:prSet presAssocID="{2053CE2E-719E-4627-8019-34226E9708F4}" presName="childText" presStyleLbl="conFgAcc1" presStyleIdx="0" presStyleCnt="2">
        <dgm:presLayoutVars>
          <dgm:bulletEnabled val="1"/>
        </dgm:presLayoutVars>
      </dgm:prSet>
      <dgm:spPr/>
    </dgm:pt>
    <dgm:pt modelId="{3AA639E3-A5B3-4958-A888-23D73D6E4B0F}" type="pres">
      <dgm:prSet presAssocID="{5573733E-D721-4C48-A336-6F5A900C598B}" presName="spaceBetweenRectangles" presStyleCnt="0"/>
      <dgm:spPr/>
    </dgm:pt>
    <dgm:pt modelId="{24D64862-F38F-433A-A060-2402E3C928DA}" type="pres">
      <dgm:prSet presAssocID="{EF907566-A5DF-4296-8C99-2FD60F6CA096}" presName="parentLin" presStyleCnt="0"/>
      <dgm:spPr/>
    </dgm:pt>
    <dgm:pt modelId="{FCECFFC0-9C07-4C7B-B204-9475FDF1DFEE}" type="pres">
      <dgm:prSet presAssocID="{EF907566-A5DF-4296-8C99-2FD60F6CA096}" presName="parentLeftMargin" presStyleLbl="node1" presStyleIdx="0" presStyleCnt="2"/>
      <dgm:spPr/>
    </dgm:pt>
    <dgm:pt modelId="{A40C0872-92D5-417F-B259-0166ECEB8009}" type="pres">
      <dgm:prSet presAssocID="{EF907566-A5DF-4296-8C99-2FD60F6CA096}" presName="parentText" presStyleLbl="node1" presStyleIdx="1" presStyleCnt="2">
        <dgm:presLayoutVars>
          <dgm:chMax val="0"/>
          <dgm:bulletEnabled val="1"/>
        </dgm:presLayoutVars>
      </dgm:prSet>
      <dgm:spPr/>
    </dgm:pt>
    <dgm:pt modelId="{E1198415-59EF-4398-8D17-0A8BECDBDFAB}" type="pres">
      <dgm:prSet presAssocID="{EF907566-A5DF-4296-8C99-2FD60F6CA096}" presName="negativeSpace" presStyleCnt="0"/>
      <dgm:spPr/>
    </dgm:pt>
    <dgm:pt modelId="{78FE8AE0-57E6-4EE8-B29B-88C2B8FD720F}" type="pres">
      <dgm:prSet presAssocID="{EF907566-A5DF-4296-8C99-2FD60F6CA096}" presName="childText" presStyleLbl="conFgAcc1" presStyleIdx="1" presStyleCnt="2">
        <dgm:presLayoutVars>
          <dgm:bulletEnabled val="1"/>
        </dgm:presLayoutVars>
      </dgm:prSet>
      <dgm:spPr/>
    </dgm:pt>
  </dgm:ptLst>
  <dgm:cxnLst>
    <dgm:cxn modelId="{0BFF900F-8FF5-46B0-832C-EE4CA1118DBF}" type="presOf" srcId="{2053CE2E-719E-4627-8019-34226E9708F4}" destId="{683F503E-2626-4A1F-B5ED-22796B7AE414}" srcOrd="0" destOrd="0" presId="urn:microsoft.com/office/officeart/2005/8/layout/list1"/>
    <dgm:cxn modelId="{94787924-EFA3-4E1B-AD3A-5126F4749667}" type="presOf" srcId="{EF907566-A5DF-4296-8C99-2FD60F6CA096}" destId="{A40C0872-92D5-417F-B259-0166ECEB8009}" srcOrd="1" destOrd="0" presId="urn:microsoft.com/office/officeart/2005/8/layout/list1"/>
    <dgm:cxn modelId="{D10CA725-9EBD-4DEE-BE25-B24EDE7D5FD5}" srcId="{026464F9-1EFE-4A51-954D-1E2413039B3C}" destId="{2053CE2E-719E-4627-8019-34226E9708F4}" srcOrd="0" destOrd="0" parTransId="{2991E821-38C2-4FBB-957A-89968257BE70}" sibTransId="{5573733E-D721-4C48-A336-6F5A900C598B}"/>
    <dgm:cxn modelId="{7E201F67-0485-4865-B1B3-5F59D1333D81}" type="presOf" srcId="{2053CE2E-719E-4627-8019-34226E9708F4}" destId="{A0739951-5530-427B-A7D6-DCD06E8F4862}" srcOrd="1" destOrd="0" presId="urn:microsoft.com/office/officeart/2005/8/layout/list1"/>
    <dgm:cxn modelId="{AD3FCB8A-2BED-447A-B430-818EFD77648B}" srcId="{2053CE2E-719E-4627-8019-34226E9708F4}" destId="{C86C50D7-765D-4894-955C-AC3FD67483D4}" srcOrd="0" destOrd="0" parTransId="{0C209C40-4398-498A-B793-9BB27E0687A6}" sibTransId="{7E57DAF9-E5DC-4C42-843B-AC98BF0E34A3}"/>
    <dgm:cxn modelId="{A98D8BA6-C364-4798-B261-FFBA6B71DDE7}" type="presOf" srcId="{C86C50D7-765D-4894-955C-AC3FD67483D4}" destId="{16F77F10-E372-4D9A-B3B1-1DA49266D2FE}" srcOrd="0" destOrd="0" presId="urn:microsoft.com/office/officeart/2005/8/layout/list1"/>
    <dgm:cxn modelId="{5990A7AB-28A4-48D0-8C9A-0B65401F0A00}" type="presOf" srcId="{4B1D6F20-F83F-4FCC-9F22-78DC7DCD35F4}" destId="{78FE8AE0-57E6-4EE8-B29B-88C2B8FD720F}" srcOrd="0" destOrd="0" presId="urn:microsoft.com/office/officeart/2005/8/layout/list1"/>
    <dgm:cxn modelId="{31228AE1-2449-4309-8B44-C4BA8C6EC17B}" srcId="{026464F9-1EFE-4A51-954D-1E2413039B3C}" destId="{EF907566-A5DF-4296-8C99-2FD60F6CA096}" srcOrd="1" destOrd="0" parTransId="{2069C767-70C0-472A-A5C2-BF0A8094EAD7}" sibTransId="{91206B2A-6C8E-44EE-84E8-BB0C74B0A588}"/>
    <dgm:cxn modelId="{38BC74EE-A255-4953-B515-AEB271294659}" type="presOf" srcId="{EF907566-A5DF-4296-8C99-2FD60F6CA096}" destId="{FCECFFC0-9C07-4C7B-B204-9475FDF1DFEE}" srcOrd="0" destOrd="0" presId="urn:microsoft.com/office/officeart/2005/8/layout/list1"/>
    <dgm:cxn modelId="{E94B2FF0-F20A-4C93-A6A7-DC93FCFAE72B}" srcId="{EF907566-A5DF-4296-8C99-2FD60F6CA096}" destId="{4B1D6F20-F83F-4FCC-9F22-78DC7DCD35F4}" srcOrd="0" destOrd="0" parTransId="{3C47EBC1-7A07-4D55-BED4-044ACA98AB83}" sibTransId="{1EE27EE7-6AEC-4B39-AE03-A555E6379B13}"/>
    <dgm:cxn modelId="{D09BA3F3-B860-4CE1-96D7-1E6FE3120628}" type="presOf" srcId="{026464F9-1EFE-4A51-954D-1E2413039B3C}" destId="{BD9F2213-09FE-4F4E-BBEF-44769D64E0F2}" srcOrd="0" destOrd="0" presId="urn:microsoft.com/office/officeart/2005/8/layout/list1"/>
    <dgm:cxn modelId="{0FC989CD-B127-4AE9-AAFE-FE26419A6DD5}" type="presParOf" srcId="{BD9F2213-09FE-4F4E-BBEF-44769D64E0F2}" destId="{1E213972-873D-4655-87FC-C2CA2505A5D0}" srcOrd="0" destOrd="0" presId="urn:microsoft.com/office/officeart/2005/8/layout/list1"/>
    <dgm:cxn modelId="{9EE5518E-F034-44ED-BAB0-BC4AF52D59BD}" type="presParOf" srcId="{1E213972-873D-4655-87FC-C2CA2505A5D0}" destId="{683F503E-2626-4A1F-B5ED-22796B7AE414}" srcOrd="0" destOrd="0" presId="urn:microsoft.com/office/officeart/2005/8/layout/list1"/>
    <dgm:cxn modelId="{FAD0C242-4D89-48E2-90F3-249CD95DC17F}" type="presParOf" srcId="{1E213972-873D-4655-87FC-C2CA2505A5D0}" destId="{A0739951-5530-427B-A7D6-DCD06E8F4862}" srcOrd="1" destOrd="0" presId="urn:microsoft.com/office/officeart/2005/8/layout/list1"/>
    <dgm:cxn modelId="{D3EC2886-4233-43C1-A367-B6472462AB16}" type="presParOf" srcId="{BD9F2213-09FE-4F4E-BBEF-44769D64E0F2}" destId="{9F4EE129-16A8-4550-8CC3-0D9B8EB87060}" srcOrd="1" destOrd="0" presId="urn:microsoft.com/office/officeart/2005/8/layout/list1"/>
    <dgm:cxn modelId="{D4C3C4F0-4E24-4ECD-A289-096B7E86BA8D}" type="presParOf" srcId="{BD9F2213-09FE-4F4E-BBEF-44769D64E0F2}" destId="{16F77F10-E372-4D9A-B3B1-1DA49266D2FE}" srcOrd="2" destOrd="0" presId="urn:microsoft.com/office/officeart/2005/8/layout/list1"/>
    <dgm:cxn modelId="{BD530AD9-CA2C-4345-8143-7BFFCE12AF67}" type="presParOf" srcId="{BD9F2213-09FE-4F4E-BBEF-44769D64E0F2}" destId="{3AA639E3-A5B3-4958-A888-23D73D6E4B0F}" srcOrd="3" destOrd="0" presId="urn:microsoft.com/office/officeart/2005/8/layout/list1"/>
    <dgm:cxn modelId="{D73CA7A0-F473-4C5A-9D92-2009F0E295BF}" type="presParOf" srcId="{BD9F2213-09FE-4F4E-BBEF-44769D64E0F2}" destId="{24D64862-F38F-433A-A060-2402E3C928DA}" srcOrd="4" destOrd="0" presId="urn:microsoft.com/office/officeart/2005/8/layout/list1"/>
    <dgm:cxn modelId="{19D03321-0C3E-4031-803E-EA1F671762DE}" type="presParOf" srcId="{24D64862-F38F-433A-A060-2402E3C928DA}" destId="{FCECFFC0-9C07-4C7B-B204-9475FDF1DFEE}" srcOrd="0" destOrd="0" presId="urn:microsoft.com/office/officeart/2005/8/layout/list1"/>
    <dgm:cxn modelId="{DA1CCAC5-0954-429A-A3B1-EDD5D3872BAE}" type="presParOf" srcId="{24D64862-F38F-433A-A060-2402E3C928DA}" destId="{A40C0872-92D5-417F-B259-0166ECEB8009}" srcOrd="1" destOrd="0" presId="urn:microsoft.com/office/officeart/2005/8/layout/list1"/>
    <dgm:cxn modelId="{F79C4233-9206-4EBE-B71A-F4C6B4839A48}" type="presParOf" srcId="{BD9F2213-09FE-4F4E-BBEF-44769D64E0F2}" destId="{E1198415-59EF-4398-8D17-0A8BECDBDFAB}" srcOrd="5" destOrd="0" presId="urn:microsoft.com/office/officeart/2005/8/layout/list1"/>
    <dgm:cxn modelId="{B5AC4F9D-141A-4036-B6B7-FF92D295955F}" type="presParOf" srcId="{BD9F2213-09FE-4F4E-BBEF-44769D64E0F2}" destId="{78FE8AE0-57E6-4EE8-B29B-88C2B8FD720F}"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77628D-E9B2-4108-8828-A751CA12C7AC}">
      <dsp:nvSpPr>
        <dsp:cNvPr id="0" name=""/>
        <dsp:cNvSpPr/>
      </dsp:nvSpPr>
      <dsp:spPr>
        <a:xfrm>
          <a:off x="0" y="53660"/>
          <a:ext cx="4712659" cy="1099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MX" sz="2000" kern="1200"/>
            <a:t>DS 7/2019: Aprueba el reglamento sobre notificación de enfermedades transmisible de declaración obligatoria y su vigilancia.  </a:t>
          </a:r>
          <a:endParaRPr lang="en-US" sz="2000" kern="1200"/>
        </a:p>
      </dsp:txBody>
      <dsp:txXfrm>
        <a:off x="53688" y="107348"/>
        <a:ext cx="4605283" cy="992424"/>
      </dsp:txXfrm>
    </dsp:sp>
    <dsp:sp modelId="{58908158-BDBD-47E1-A7B9-5C2BE4541BD5}">
      <dsp:nvSpPr>
        <dsp:cNvPr id="0" name=""/>
        <dsp:cNvSpPr/>
      </dsp:nvSpPr>
      <dsp:spPr>
        <a:xfrm>
          <a:off x="0" y="1211060"/>
          <a:ext cx="4712659" cy="1099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MX" sz="2000" kern="1200"/>
            <a:t>Código Sanitario (Ley N° 725/1968): Acciones de vigilancia y control</a:t>
          </a:r>
          <a:endParaRPr lang="en-US" sz="2000" kern="1200"/>
        </a:p>
      </dsp:txBody>
      <dsp:txXfrm>
        <a:off x="53688" y="1264748"/>
        <a:ext cx="4605283" cy="992424"/>
      </dsp:txXfrm>
    </dsp:sp>
    <dsp:sp modelId="{ECDFC391-5DFA-4A30-B15D-3A655661B900}">
      <dsp:nvSpPr>
        <dsp:cNvPr id="0" name=""/>
        <dsp:cNvSpPr/>
      </dsp:nvSpPr>
      <dsp:spPr>
        <a:xfrm>
          <a:off x="0" y="2368460"/>
          <a:ext cx="4712659" cy="1099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s-ES" sz="2000" kern="1200"/>
            <a:t>Ordinario B38/N°536 2024: Funciones de los delegados de epidemiología en establecimientos de salud públicos.</a:t>
          </a:r>
          <a:endParaRPr lang="en-US" sz="2000" kern="1200"/>
        </a:p>
      </dsp:txBody>
      <dsp:txXfrm>
        <a:off x="53688" y="2422148"/>
        <a:ext cx="4605283" cy="9924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690F7E-2221-49E8-84F4-8CC401724E9B}">
      <dsp:nvSpPr>
        <dsp:cNvPr id="0" name=""/>
        <dsp:cNvSpPr/>
      </dsp:nvSpPr>
      <dsp:spPr>
        <a:xfrm>
          <a:off x="0" y="263920"/>
          <a:ext cx="8229600" cy="1515150"/>
        </a:xfrm>
        <a:prstGeom prst="rect">
          <a:avLst/>
        </a:prstGeom>
        <a:solidFill>
          <a:schemeClr val="accent3">
            <a:alpha val="90000"/>
            <a:tint val="4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270764" rIns="638708" bIns="92456" numCol="1" spcCol="1270" anchor="t" anchorCtr="0">
          <a:noAutofit/>
        </a:bodyPr>
        <a:lstStyle/>
        <a:p>
          <a:pPr marL="114300" lvl="1" indent="-114300" algn="l" defTabSz="577850">
            <a:lnSpc>
              <a:spcPct val="90000"/>
            </a:lnSpc>
            <a:spcBef>
              <a:spcPct val="0"/>
            </a:spcBef>
            <a:spcAft>
              <a:spcPct val="15000"/>
            </a:spcAft>
            <a:buChar char="•"/>
          </a:pPr>
          <a:r>
            <a:rPr lang="es-MX" sz="1300" kern="1200" dirty="0"/>
            <a:t>Actividad destinada a realizar una investigación epidemiológica del caso índice o a los contactos/expuestos de una enfermedad bajo vigilancia, de un evento emergente o de riesgo para la población.</a:t>
          </a:r>
        </a:p>
        <a:p>
          <a:pPr marL="114300" lvl="1" indent="-114300" algn="l" defTabSz="577850">
            <a:lnSpc>
              <a:spcPct val="90000"/>
            </a:lnSpc>
            <a:spcBef>
              <a:spcPct val="0"/>
            </a:spcBef>
            <a:spcAft>
              <a:spcPct val="15000"/>
            </a:spcAft>
            <a:buChar char="•"/>
          </a:pPr>
          <a:endParaRPr lang="es-MX" sz="1300" kern="1200" dirty="0"/>
        </a:p>
        <a:p>
          <a:pPr marL="114300" lvl="1" indent="-114300" algn="l" defTabSz="577850">
            <a:lnSpc>
              <a:spcPct val="90000"/>
            </a:lnSpc>
            <a:spcBef>
              <a:spcPct val="0"/>
            </a:spcBef>
            <a:spcAft>
              <a:spcPct val="15000"/>
            </a:spcAft>
            <a:buChar char="•"/>
          </a:pPr>
          <a:r>
            <a:rPr lang="es-MX" sz="1300" kern="1200" dirty="0"/>
            <a:t>Implica acciones como: entrevista epidemiológica, inspección del lugar, registro de formularios, notificación e informe.</a:t>
          </a:r>
          <a:endParaRPr lang="es-CL" sz="1300" kern="1200" dirty="0"/>
        </a:p>
      </dsp:txBody>
      <dsp:txXfrm>
        <a:off x="0" y="263920"/>
        <a:ext cx="8229600" cy="1515150"/>
      </dsp:txXfrm>
    </dsp:sp>
    <dsp:sp modelId="{DA3FD583-8D28-4E2F-84F6-0A85F355B51D}">
      <dsp:nvSpPr>
        <dsp:cNvPr id="0" name=""/>
        <dsp:cNvSpPr/>
      </dsp:nvSpPr>
      <dsp:spPr>
        <a:xfrm>
          <a:off x="411480" y="72040"/>
          <a:ext cx="5760720" cy="383760"/>
        </a:xfrm>
        <a:prstGeom prst="round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577850">
            <a:lnSpc>
              <a:spcPct val="90000"/>
            </a:lnSpc>
            <a:spcBef>
              <a:spcPct val="0"/>
            </a:spcBef>
            <a:spcAft>
              <a:spcPct val="35000"/>
            </a:spcAft>
            <a:buNone/>
          </a:pPr>
          <a:r>
            <a:rPr lang="es-CL" sz="1300" kern="1200"/>
            <a:t>Definición conceptual</a:t>
          </a:r>
        </a:p>
      </dsp:txBody>
      <dsp:txXfrm>
        <a:off x="430214" y="90774"/>
        <a:ext cx="5723252" cy="346292"/>
      </dsp:txXfrm>
    </dsp:sp>
    <dsp:sp modelId="{E40F665E-A914-4EC1-B982-72EE5998F11F}">
      <dsp:nvSpPr>
        <dsp:cNvPr id="0" name=""/>
        <dsp:cNvSpPr/>
      </dsp:nvSpPr>
      <dsp:spPr>
        <a:xfrm>
          <a:off x="0" y="2041150"/>
          <a:ext cx="8229600" cy="1719900"/>
        </a:xfrm>
        <a:prstGeom prst="rect">
          <a:avLst/>
        </a:prstGeom>
        <a:solidFill>
          <a:schemeClr val="accent3">
            <a:alpha val="90000"/>
            <a:tint val="4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270764" rIns="638708" bIns="92456" numCol="1" spcCol="1270" anchor="t" anchorCtr="0">
          <a:noAutofit/>
        </a:bodyPr>
        <a:lstStyle/>
        <a:p>
          <a:pPr marL="114300" lvl="1" indent="-114300" algn="l" defTabSz="577850">
            <a:lnSpc>
              <a:spcPct val="90000"/>
            </a:lnSpc>
            <a:spcBef>
              <a:spcPct val="0"/>
            </a:spcBef>
            <a:spcAft>
              <a:spcPct val="15000"/>
            </a:spcAft>
            <a:buChar char="•"/>
          </a:pPr>
          <a:r>
            <a:rPr lang="es-MX" sz="1300" kern="1200" dirty="0"/>
            <a:t>Registrar el número total de visitas realizadas en el contexto de lo señalado en las definiciones conceptuales. Además se debe indicar si alguna de las visitas fue realizada en algún contexto como: i)Lugar de trabajo, </a:t>
          </a:r>
          <a:r>
            <a:rPr lang="es-MX" sz="1300" kern="1200" dirty="0" err="1"/>
            <a:t>ii</a:t>
          </a:r>
          <a:r>
            <a:rPr lang="es-MX" sz="1300" kern="1200" dirty="0"/>
            <a:t>)Colegios, salas cunas o jardín infantil o </a:t>
          </a:r>
          <a:r>
            <a:rPr lang="es-MX" sz="1300" kern="1200" dirty="0" err="1"/>
            <a:t>iii</a:t>
          </a:r>
          <a:r>
            <a:rPr lang="es-MX" sz="1300" kern="1200" dirty="0"/>
            <a:t>) grupos comunitarios.</a:t>
          </a:r>
        </a:p>
        <a:p>
          <a:pPr marL="114300" lvl="1" indent="-114300" algn="l" defTabSz="577850">
            <a:lnSpc>
              <a:spcPct val="90000"/>
            </a:lnSpc>
            <a:spcBef>
              <a:spcPct val="0"/>
            </a:spcBef>
            <a:spcAft>
              <a:spcPct val="15000"/>
            </a:spcAft>
            <a:buChar char="•"/>
          </a:pPr>
          <a:r>
            <a:rPr lang="es-MX" sz="1300" kern="1200" dirty="0"/>
            <a:t>Indicar si la visita fue realizada por un Profesional/Técnico, Dos o Más Profesionales/ Técnicos.</a:t>
          </a:r>
        </a:p>
        <a:p>
          <a:pPr marL="114300" lvl="1" indent="-114300" algn="l" defTabSz="577850">
            <a:lnSpc>
              <a:spcPct val="90000"/>
            </a:lnSpc>
            <a:spcBef>
              <a:spcPct val="0"/>
            </a:spcBef>
            <a:spcAft>
              <a:spcPct val="15000"/>
            </a:spcAft>
            <a:buChar char="•"/>
          </a:pPr>
          <a:r>
            <a:rPr lang="es-MX" sz="1300" kern="1200" dirty="0"/>
            <a:t>Una investigación puede implicar más de un lugar o contexto (Ej. Hantavirus, visita al domicilio y al lugar de trabajo), en ese caso se debe registrar al contexto donde exista mayor magnitud de casos/contactos/expuestos.</a:t>
          </a:r>
          <a:endParaRPr lang="es-CL" sz="1300" kern="1200" dirty="0"/>
        </a:p>
      </dsp:txBody>
      <dsp:txXfrm>
        <a:off x="0" y="2041150"/>
        <a:ext cx="8229600" cy="1719900"/>
      </dsp:txXfrm>
    </dsp:sp>
    <dsp:sp modelId="{2C0E3402-59BB-4E73-80D1-C358EEAD65B2}">
      <dsp:nvSpPr>
        <dsp:cNvPr id="0" name=""/>
        <dsp:cNvSpPr/>
      </dsp:nvSpPr>
      <dsp:spPr>
        <a:xfrm>
          <a:off x="411480" y="1849270"/>
          <a:ext cx="5760720" cy="383760"/>
        </a:xfrm>
        <a:prstGeom prst="round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577850">
            <a:lnSpc>
              <a:spcPct val="90000"/>
            </a:lnSpc>
            <a:spcBef>
              <a:spcPct val="0"/>
            </a:spcBef>
            <a:spcAft>
              <a:spcPct val="35000"/>
            </a:spcAft>
            <a:buNone/>
          </a:pPr>
          <a:r>
            <a:rPr lang="es-CL" sz="1300" kern="1200"/>
            <a:t>Definición operativa</a:t>
          </a:r>
        </a:p>
      </dsp:txBody>
      <dsp:txXfrm>
        <a:off x="430214" y="1868004"/>
        <a:ext cx="5723252" cy="3462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F70461-D01C-4DA8-90B9-5829E1F77463}">
      <dsp:nvSpPr>
        <dsp:cNvPr id="0" name=""/>
        <dsp:cNvSpPr/>
      </dsp:nvSpPr>
      <dsp:spPr>
        <a:xfrm>
          <a:off x="0" y="318797"/>
          <a:ext cx="8428182" cy="1360800"/>
        </a:xfrm>
        <a:prstGeom prst="rect">
          <a:avLst/>
        </a:prstGeom>
        <a:solidFill>
          <a:schemeClr val="accent3">
            <a:alpha val="90000"/>
            <a:tint val="4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54121" tIns="333248" rIns="654121" bIns="113792" numCol="1" spcCol="1270" anchor="t" anchorCtr="0">
          <a:noAutofit/>
        </a:bodyPr>
        <a:lstStyle/>
        <a:p>
          <a:pPr marL="171450" lvl="1" indent="-171450" algn="l" defTabSz="711200">
            <a:lnSpc>
              <a:spcPct val="90000"/>
            </a:lnSpc>
            <a:spcBef>
              <a:spcPct val="0"/>
            </a:spcBef>
            <a:spcAft>
              <a:spcPct val="15000"/>
            </a:spcAft>
            <a:buChar char="•"/>
          </a:pPr>
          <a:r>
            <a:rPr lang="es-MX" sz="1600" kern="1200"/>
            <a:t>Corresponde a la aplicación de un instrumento específico (encuesta) aplicado a los casos o personas del lugar (informantes claves), con el fin de obtener información de las variables en estudio, para determinar el perfil de epidemiológico de las de personas afectadas, grupos de riesgo o población.</a:t>
          </a:r>
          <a:endParaRPr lang="es-CL" sz="1600" kern="1200"/>
        </a:p>
      </dsp:txBody>
      <dsp:txXfrm>
        <a:off x="0" y="318797"/>
        <a:ext cx="8428182" cy="1360800"/>
      </dsp:txXfrm>
    </dsp:sp>
    <dsp:sp modelId="{C4114AF4-CA25-4B7C-9604-3B07E62C56C6}">
      <dsp:nvSpPr>
        <dsp:cNvPr id="0" name=""/>
        <dsp:cNvSpPr/>
      </dsp:nvSpPr>
      <dsp:spPr>
        <a:xfrm>
          <a:off x="421409" y="82637"/>
          <a:ext cx="5899727" cy="472320"/>
        </a:xfrm>
        <a:prstGeom prst="round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2996" tIns="0" rIns="222996" bIns="0" numCol="1" spcCol="1270" anchor="ctr" anchorCtr="0">
          <a:noAutofit/>
        </a:bodyPr>
        <a:lstStyle/>
        <a:p>
          <a:pPr marL="0" lvl="0" indent="0" algn="l" defTabSz="711200">
            <a:lnSpc>
              <a:spcPct val="90000"/>
            </a:lnSpc>
            <a:spcBef>
              <a:spcPct val="0"/>
            </a:spcBef>
            <a:spcAft>
              <a:spcPct val="35000"/>
            </a:spcAft>
            <a:buNone/>
          </a:pPr>
          <a:r>
            <a:rPr lang="es-CL" sz="1600" kern="1200"/>
            <a:t>Definición conceptual</a:t>
          </a:r>
        </a:p>
      </dsp:txBody>
      <dsp:txXfrm>
        <a:off x="444466" y="105694"/>
        <a:ext cx="5853613" cy="426206"/>
      </dsp:txXfrm>
    </dsp:sp>
    <dsp:sp modelId="{9E209018-4DBF-4891-897C-5E22D7F566EA}">
      <dsp:nvSpPr>
        <dsp:cNvPr id="0" name=""/>
        <dsp:cNvSpPr/>
      </dsp:nvSpPr>
      <dsp:spPr>
        <a:xfrm>
          <a:off x="0" y="2002157"/>
          <a:ext cx="8428182" cy="1864800"/>
        </a:xfrm>
        <a:prstGeom prst="rect">
          <a:avLst/>
        </a:prstGeom>
        <a:solidFill>
          <a:schemeClr val="accent3">
            <a:alpha val="90000"/>
            <a:tint val="4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54121" tIns="333248" rIns="654121" bIns="113792" numCol="1" spcCol="1270" anchor="t" anchorCtr="0">
          <a:noAutofit/>
        </a:bodyPr>
        <a:lstStyle/>
        <a:p>
          <a:pPr marL="171450" lvl="1" indent="-171450" algn="l" defTabSz="711200">
            <a:lnSpc>
              <a:spcPct val="90000"/>
            </a:lnSpc>
            <a:spcBef>
              <a:spcPct val="0"/>
            </a:spcBef>
            <a:spcAft>
              <a:spcPct val="15000"/>
            </a:spcAft>
            <a:buChar char="•"/>
          </a:pPr>
          <a:r>
            <a:rPr lang="es-MX" sz="1600" kern="1200" dirty="0"/>
            <a:t>Corresponde registrar el número total de encuestas aplicadas en el contexto de lo señalado en las definiciones conceptuales. Además se debe indicar si alguna de las visitas fue realizada en algún contexto como: i)Lugar de trabajo, </a:t>
          </a:r>
          <a:r>
            <a:rPr lang="es-MX" sz="1600" kern="1200" dirty="0" err="1"/>
            <a:t>ii</a:t>
          </a:r>
          <a:r>
            <a:rPr lang="es-MX" sz="1600" kern="1200" dirty="0"/>
            <a:t>)Colegios, salas cunas o jardín infantil o </a:t>
          </a:r>
          <a:r>
            <a:rPr lang="es-MX" sz="1600" kern="1200" dirty="0" err="1"/>
            <a:t>iii</a:t>
          </a:r>
          <a:r>
            <a:rPr lang="es-MX" sz="1600" kern="1200" dirty="0"/>
            <a:t>) grupos comunitarios.</a:t>
          </a:r>
          <a:endParaRPr lang="es-CL" sz="1600" kern="1200" dirty="0"/>
        </a:p>
        <a:p>
          <a:pPr marL="171450" lvl="1" indent="-171450" algn="l" defTabSz="711200">
            <a:lnSpc>
              <a:spcPct val="90000"/>
            </a:lnSpc>
            <a:spcBef>
              <a:spcPct val="0"/>
            </a:spcBef>
            <a:spcAft>
              <a:spcPct val="15000"/>
            </a:spcAft>
            <a:buChar char="•"/>
          </a:pPr>
          <a:r>
            <a:rPr lang="es-MX" sz="1600" kern="1200" dirty="0"/>
            <a:t>Indicar si la visita fue realizada por un Profesional/Técnico, Dos o Más Profesionales/ Técnicos.</a:t>
          </a:r>
          <a:endParaRPr lang="es-CL" sz="1600" kern="1200" dirty="0"/>
        </a:p>
      </dsp:txBody>
      <dsp:txXfrm>
        <a:off x="0" y="2002157"/>
        <a:ext cx="8428182" cy="1864800"/>
      </dsp:txXfrm>
    </dsp:sp>
    <dsp:sp modelId="{80A53719-2BD9-4189-9425-5C6F693432DC}">
      <dsp:nvSpPr>
        <dsp:cNvPr id="0" name=""/>
        <dsp:cNvSpPr/>
      </dsp:nvSpPr>
      <dsp:spPr>
        <a:xfrm>
          <a:off x="421409" y="1765997"/>
          <a:ext cx="5899727" cy="472320"/>
        </a:xfrm>
        <a:prstGeom prst="round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2996" tIns="0" rIns="222996" bIns="0" numCol="1" spcCol="1270" anchor="ctr" anchorCtr="0">
          <a:noAutofit/>
        </a:bodyPr>
        <a:lstStyle/>
        <a:p>
          <a:pPr marL="0" lvl="0" indent="0" algn="l" defTabSz="711200">
            <a:lnSpc>
              <a:spcPct val="90000"/>
            </a:lnSpc>
            <a:spcBef>
              <a:spcPct val="0"/>
            </a:spcBef>
            <a:spcAft>
              <a:spcPct val="35000"/>
            </a:spcAft>
            <a:buNone/>
          </a:pPr>
          <a:r>
            <a:rPr lang="es-CL" sz="1600" kern="1200"/>
            <a:t>Definición operativa</a:t>
          </a:r>
        </a:p>
      </dsp:txBody>
      <dsp:txXfrm>
        <a:off x="444466" y="1789054"/>
        <a:ext cx="5853613" cy="42620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89F4DA-1913-4B72-9395-5B530E185AAF}">
      <dsp:nvSpPr>
        <dsp:cNvPr id="0" name=""/>
        <dsp:cNvSpPr/>
      </dsp:nvSpPr>
      <dsp:spPr>
        <a:xfrm>
          <a:off x="0" y="270374"/>
          <a:ext cx="8525164" cy="1701000"/>
        </a:xfrm>
        <a:prstGeom prst="rect">
          <a:avLst/>
        </a:prstGeom>
        <a:solidFill>
          <a:schemeClr val="accent3">
            <a:alpha val="90000"/>
            <a:tint val="4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647" tIns="312420" rIns="661647" bIns="106680" numCol="1" spcCol="1270" anchor="t" anchorCtr="0">
          <a:noAutofit/>
        </a:bodyPr>
        <a:lstStyle/>
        <a:p>
          <a:pPr marL="114300" lvl="1" indent="-114300" algn="l" defTabSz="666750">
            <a:lnSpc>
              <a:spcPct val="90000"/>
            </a:lnSpc>
            <a:spcBef>
              <a:spcPct val="0"/>
            </a:spcBef>
            <a:spcAft>
              <a:spcPct val="15000"/>
            </a:spcAft>
            <a:buChar char="•"/>
          </a:pPr>
          <a:r>
            <a:rPr lang="es-MX" sz="1500" kern="1200" dirty="0"/>
            <a:t>Corresponde a aquellas actividades realizadas por principalmente por la red de APS u otro establecimiento de la red asistencial, donde se administran tratamientos preventivos a las personas (contactos o expuestos) y/o población en general, destinados a evitar la aparición o desarrollo de la enfermedad. Involucra un desplazamiento a los lugares donde se encuentran las personas expuestas o en riesgo, para la entrega individualizada de la quimioprofilaxis.</a:t>
          </a:r>
          <a:endParaRPr lang="es-CL" sz="1500" kern="1200" dirty="0"/>
        </a:p>
      </dsp:txBody>
      <dsp:txXfrm>
        <a:off x="0" y="270374"/>
        <a:ext cx="8525164" cy="1701000"/>
      </dsp:txXfrm>
    </dsp:sp>
    <dsp:sp modelId="{B81B869A-D724-4269-B17A-06E12493D9FA}">
      <dsp:nvSpPr>
        <dsp:cNvPr id="0" name=""/>
        <dsp:cNvSpPr/>
      </dsp:nvSpPr>
      <dsp:spPr>
        <a:xfrm>
          <a:off x="426258" y="48974"/>
          <a:ext cx="5967614" cy="442800"/>
        </a:xfrm>
        <a:prstGeom prst="round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5562" tIns="0" rIns="225562" bIns="0" numCol="1" spcCol="1270" anchor="ctr" anchorCtr="0">
          <a:noAutofit/>
        </a:bodyPr>
        <a:lstStyle/>
        <a:p>
          <a:pPr marL="0" lvl="0" indent="0" algn="l" defTabSz="666750">
            <a:lnSpc>
              <a:spcPct val="90000"/>
            </a:lnSpc>
            <a:spcBef>
              <a:spcPct val="0"/>
            </a:spcBef>
            <a:spcAft>
              <a:spcPct val="35000"/>
            </a:spcAft>
            <a:buNone/>
          </a:pPr>
          <a:r>
            <a:rPr lang="es-CL" sz="1500" kern="1200"/>
            <a:t>Definición conceptual</a:t>
          </a:r>
        </a:p>
      </dsp:txBody>
      <dsp:txXfrm>
        <a:off x="447874" y="70590"/>
        <a:ext cx="5924382" cy="399568"/>
      </dsp:txXfrm>
    </dsp:sp>
    <dsp:sp modelId="{BDA1F839-19C1-4891-95B0-73754201A2F6}">
      <dsp:nvSpPr>
        <dsp:cNvPr id="0" name=""/>
        <dsp:cNvSpPr/>
      </dsp:nvSpPr>
      <dsp:spPr>
        <a:xfrm>
          <a:off x="0" y="2273774"/>
          <a:ext cx="8525164" cy="1984500"/>
        </a:xfrm>
        <a:prstGeom prst="rect">
          <a:avLst/>
        </a:prstGeom>
        <a:solidFill>
          <a:schemeClr val="accent3">
            <a:alpha val="90000"/>
            <a:tint val="4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1647" tIns="312420" rIns="661647" bIns="106680" numCol="1" spcCol="1270" anchor="t" anchorCtr="0">
          <a:noAutofit/>
        </a:bodyPr>
        <a:lstStyle/>
        <a:p>
          <a:pPr marL="114300" lvl="1" indent="-114300" algn="l" defTabSz="666750">
            <a:lnSpc>
              <a:spcPct val="90000"/>
            </a:lnSpc>
            <a:spcBef>
              <a:spcPct val="0"/>
            </a:spcBef>
            <a:spcAft>
              <a:spcPct val="15000"/>
            </a:spcAft>
            <a:buChar char="•"/>
          </a:pPr>
          <a:r>
            <a:rPr lang="es-CL" sz="1500" kern="1200" dirty="0"/>
            <a:t>Corresponde registrar la cantidad de quimioprofilaxis administradas, separadas por el tipo: i) Vacunas (número de dosis), </a:t>
          </a:r>
          <a:r>
            <a:rPr lang="es-CL" sz="1500" kern="1200" dirty="0" err="1"/>
            <a:t>ii</a:t>
          </a:r>
          <a:r>
            <a:rPr lang="es-CL" sz="1500" kern="1200" dirty="0"/>
            <a:t>) Inmunoglobulinas (número de dosis), o </a:t>
          </a:r>
          <a:r>
            <a:rPr lang="es-CL" sz="1500" kern="1200" dirty="0" err="1"/>
            <a:t>iii</a:t>
          </a:r>
          <a:r>
            <a:rPr lang="es-CL" sz="1500" kern="1200" dirty="0"/>
            <a:t>) Medicamentos (número de dosis).</a:t>
          </a:r>
        </a:p>
        <a:p>
          <a:pPr marL="114300" lvl="1" indent="-114300" algn="l" defTabSz="666750">
            <a:lnSpc>
              <a:spcPct val="90000"/>
            </a:lnSpc>
            <a:spcBef>
              <a:spcPct val="0"/>
            </a:spcBef>
            <a:spcAft>
              <a:spcPct val="15000"/>
            </a:spcAft>
            <a:buChar char="•"/>
          </a:pPr>
          <a:r>
            <a:rPr lang="es-MX" sz="1500" kern="1200" dirty="0"/>
            <a:t>Se debe registrar el número de dosis por edad (tres grupos de edad, menores de 18 años, 18-64 años y 65 años y más). </a:t>
          </a:r>
          <a:endParaRPr lang="es-CL" sz="1500" kern="1200" dirty="0"/>
        </a:p>
        <a:p>
          <a:pPr marL="114300" lvl="1" indent="-114300" algn="l" defTabSz="666750">
            <a:lnSpc>
              <a:spcPct val="90000"/>
            </a:lnSpc>
            <a:spcBef>
              <a:spcPct val="0"/>
            </a:spcBef>
            <a:spcAft>
              <a:spcPct val="15000"/>
            </a:spcAft>
            <a:buChar char="•"/>
          </a:pPr>
          <a:r>
            <a:rPr lang="es-MX" sz="1500" kern="1200" dirty="0"/>
            <a:t>También, existe el atributo de informar el lugar o contexto de la administración de la quimioprofilaxis si corresponde.</a:t>
          </a:r>
          <a:endParaRPr lang="es-CL" sz="1500" kern="1200" dirty="0"/>
        </a:p>
      </dsp:txBody>
      <dsp:txXfrm>
        <a:off x="0" y="2273774"/>
        <a:ext cx="8525164" cy="1984500"/>
      </dsp:txXfrm>
    </dsp:sp>
    <dsp:sp modelId="{C678E83A-C331-4D16-B52F-EC64D2409518}">
      <dsp:nvSpPr>
        <dsp:cNvPr id="0" name=""/>
        <dsp:cNvSpPr/>
      </dsp:nvSpPr>
      <dsp:spPr>
        <a:xfrm>
          <a:off x="426258" y="2052374"/>
          <a:ext cx="5967614" cy="442800"/>
        </a:xfrm>
        <a:prstGeom prst="round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5562" tIns="0" rIns="225562" bIns="0" numCol="1" spcCol="1270" anchor="ctr" anchorCtr="0">
          <a:noAutofit/>
        </a:bodyPr>
        <a:lstStyle/>
        <a:p>
          <a:pPr marL="0" lvl="0" indent="0" algn="l" defTabSz="666750">
            <a:lnSpc>
              <a:spcPct val="90000"/>
            </a:lnSpc>
            <a:spcBef>
              <a:spcPct val="0"/>
            </a:spcBef>
            <a:spcAft>
              <a:spcPct val="35000"/>
            </a:spcAft>
            <a:buNone/>
          </a:pPr>
          <a:r>
            <a:rPr lang="es-CL" sz="1500" kern="1200"/>
            <a:t>Definición operativa</a:t>
          </a:r>
        </a:p>
      </dsp:txBody>
      <dsp:txXfrm>
        <a:off x="447874" y="2073990"/>
        <a:ext cx="5924382" cy="39956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9F2B4E-FC60-4EFF-86D3-DE2424712B47}">
      <dsp:nvSpPr>
        <dsp:cNvPr id="0" name=""/>
        <dsp:cNvSpPr/>
      </dsp:nvSpPr>
      <dsp:spPr>
        <a:xfrm>
          <a:off x="0" y="487711"/>
          <a:ext cx="8437418" cy="1530900"/>
        </a:xfrm>
        <a:prstGeom prst="rect">
          <a:avLst/>
        </a:prstGeom>
        <a:solidFill>
          <a:schemeClr val="accent3">
            <a:alpha val="90000"/>
            <a:tint val="4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54837" tIns="374904" rIns="654837" bIns="128016" numCol="1" spcCol="1270" anchor="t" anchorCtr="0">
          <a:noAutofit/>
        </a:bodyPr>
        <a:lstStyle/>
        <a:p>
          <a:pPr marL="171450" lvl="1" indent="-171450" algn="l" defTabSz="800100">
            <a:lnSpc>
              <a:spcPct val="90000"/>
            </a:lnSpc>
            <a:spcBef>
              <a:spcPct val="0"/>
            </a:spcBef>
            <a:spcAft>
              <a:spcPct val="15000"/>
            </a:spcAft>
            <a:buChar char="•"/>
          </a:pPr>
          <a:r>
            <a:rPr lang="es-MX" sz="1800" kern="1200" dirty="0"/>
            <a:t>Actividad que consiste en aplicar técnicas específicas para obtener muestras clínicas y así determinar la presencia de un agente biológico, físico o químico en las personas, se hace en contexto de brotes o durante visitas a lugares con aislamiento geográfico o con dificultad en el acceso.</a:t>
          </a:r>
          <a:endParaRPr lang="es-CL" sz="1800" kern="1200" dirty="0"/>
        </a:p>
      </dsp:txBody>
      <dsp:txXfrm>
        <a:off x="0" y="487711"/>
        <a:ext cx="8437418" cy="1530900"/>
      </dsp:txXfrm>
    </dsp:sp>
    <dsp:sp modelId="{DDE2DC19-A7C5-4A56-93D2-8EE2994E15A3}">
      <dsp:nvSpPr>
        <dsp:cNvPr id="0" name=""/>
        <dsp:cNvSpPr/>
      </dsp:nvSpPr>
      <dsp:spPr>
        <a:xfrm>
          <a:off x="421870" y="222031"/>
          <a:ext cx="5906192" cy="531360"/>
        </a:xfrm>
        <a:prstGeom prst="round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3240" tIns="0" rIns="223240" bIns="0" numCol="1" spcCol="1270" anchor="ctr" anchorCtr="0">
          <a:noAutofit/>
        </a:bodyPr>
        <a:lstStyle/>
        <a:p>
          <a:pPr marL="0" lvl="0" indent="0" algn="l" defTabSz="800100">
            <a:lnSpc>
              <a:spcPct val="90000"/>
            </a:lnSpc>
            <a:spcBef>
              <a:spcPct val="0"/>
            </a:spcBef>
            <a:spcAft>
              <a:spcPct val="35000"/>
            </a:spcAft>
            <a:buNone/>
          </a:pPr>
          <a:r>
            <a:rPr lang="es-CL" sz="1800" kern="1200" dirty="0"/>
            <a:t>Definición conceptual</a:t>
          </a:r>
        </a:p>
      </dsp:txBody>
      <dsp:txXfrm>
        <a:off x="447809" y="247970"/>
        <a:ext cx="5854314" cy="479482"/>
      </dsp:txXfrm>
    </dsp:sp>
    <dsp:sp modelId="{28F4AC45-F067-45F4-B436-93BB8DC199B8}">
      <dsp:nvSpPr>
        <dsp:cNvPr id="0" name=""/>
        <dsp:cNvSpPr/>
      </dsp:nvSpPr>
      <dsp:spPr>
        <a:xfrm>
          <a:off x="0" y="2381491"/>
          <a:ext cx="8437418" cy="1275750"/>
        </a:xfrm>
        <a:prstGeom prst="rect">
          <a:avLst/>
        </a:prstGeom>
        <a:solidFill>
          <a:schemeClr val="accent3">
            <a:alpha val="90000"/>
            <a:tint val="4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54837" tIns="374904" rIns="654837" bIns="128016" numCol="1" spcCol="1270" anchor="t" anchorCtr="0">
          <a:noAutofit/>
        </a:bodyPr>
        <a:lstStyle/>
        <a:p>
          <a:pPr marL="171450" lvl="1" indent="-171450" algn="l" defTabSz="800100">
            <a:lnSpc>
              <a:spcPct val="90000"/>
            </a:lnSpc>
            <a:spcBef>
              <a:spcPct val="0"/>
            </a:spcBef>
            <a:spcAft>
              <a:spcPct val="15000"/>
            </a:spcAft>
            <a:buChar char="•"/>
          </a:pPr>
          <a:r>
            <a:rPr lang="es-MX" sz="1800" kern="1200" dirty="0"/>
            <a:t>Corresponde registrar la cantidad muestras clínicas (Sangre, coprocultivo, frotis o hisopado nasofaríngeo, aspirado, hisopado de lesión), tomadas </a:t>
          </a:r>
          <a:r>
            <a:rPr lang="es-MX" sz="1800" b="1" kern="1200" dirty="0"/>
            <a:t>en contexto de vigilancia epidemiológica</a:t>
          </a:r>
          <a:r>
            <a:rPr lang="es-MX" sz="1800" kern="1200" dirty="0"/>
            <a:t>. Lo anterior por grupos de edad.</a:t>
          </a:r>
          <a:endParaRPr lang="es-CL" sz="1800" kern="1200" dirty="0"/>
        </a:p>
      </dsp:txBody>
      <dsp:txXfrm>
        <a:off x="0" y="2381491"/>
        <a:ext cx="8437418" cy="1275750"/>
      </dsp:txXfrm>
    </dsp:sp>
    <dsp:sp modelId="{D9FD16E1-ACF3-4C47-9284-CA36254812F5}">
      <dsp:nvSpPr>
        <dsp:cNvPr id="0" name=""/>
        <dsp:cNvSpPr/>
      </dsp:nvSpPr>
      <dsp:spPr>
        <a:xfrm>
          <a:off x="421870" y="2115811"/>
          <a:ext cx="5906192" cy="531360"/>
        </a:xfrm>
        <a:prstGeom prst="round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3240" tIns="0" rIns="223240" bIns="0" numCol="1" spcCol="1270" anchor="ctr" anchorCtr="0">
          <a:noAutofit/>
        </a:bodyPr>
        <a:lstStyle/>
        <a:p>
          <a:pPr marL="0" lvl="0" indent="0" algn="l" defTabSz="800100">
            <a:lnSpc>
              <a:spcPct val="90000"/>
            </a:lnSpc>
            <a:spcBef>
              <a:spcPct val="0"/>
            </a:spcBef>
            <a:spcAft>
              <a:spcPct val="35000"/>
            </a:spcAft>
            <a:buNone/>
          </a:pPr>
          <a:r>
            <a:rPr lang="es-CL" sz="1800" kern="1200" dirty="0"/>
            <a:t>Definición operativa</a:t>
          </a:r>
        </a:p>
      </dsp:txBody>
      <dsp:txXfrm>
        <a:off x="447809" y="2141750"/>
        <a:ext cx="5854314" cy="47948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9D1996-A17D-4656-9BE0-05C64E4BE72E}">
      <dsp:nvSpPr>
        <dsp:cNvPr id="0" name=""/>
        <dsp:cNvSpPr/>
      </dsp:nvSpPr>
      <dsp:spPr>
        <a:xfrm>
          <a:off x="0" y="321194"/>
          <a:ext cx="8876755" cy="2249100"/>
        </a:xfrm>
        <a:prstGeom prst="rect">
          <a:avLst/>
        </a:prstGeom>
        <a:solidFill>
          <a:schemeClr val="accent3">
            <a:alpha val="90000"/>
            <a:tint val="4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8935" tIns="291592" rIns="688935" bIns="99568" numCol="1" spcCol="1270" anchor="t" anchorCtr="0">
          <a:noAutofit/>
        </a:bodyPr>
        <a:lstStyle/>
        <a:p>
          <a:pPr marL="114300" lvl="1" indent="-114300" algn="just" defTabSz="622300">
            <a:lnSpc>
              <a:spcPct val="90000"/>
            </a:lnSpc>
            <a:spcBef>
              <a:spcPct val="0"/>
            </a:spcBef>
            <a:spcAft>
              <a:spcPct val="15000"/>
            </a:spcAft>
            <a:buChar char="•"/>
          </a:pPr>
          <a:r>
            <a:rPr lang="es-MX" sz="1400" kern="1200" dirty="0"/>
            <a:t>Corresponde a aquellas actividades donde se realiza una llamada telefónica, de manera puntual o continua a un caso índice o los contactos/expuestos de un caso de una enfermedad transmisible, para monitorear su salud, completar información epidemiológica y reforzar las medidas de prevención y control.</a:t>
          </a:r>
          <a:endParaRPr lang="es-CL" sz="1400" kern="1200" dirty="0"/>
        </a:p>
        <a:p>
          <a:pPr marL="114300" lvl="1" indent="-114300" algn="just" defTabSz="622300">
            <a:lnSpc>
              <a:spcPct val="90000"/>
            </a:lnSpc>
            <a:spcBef>
              <a:spcPct val="0"/>
            </a:spcBef>
            <a:spcAft>
              <a:spcPct val="15000"/>
            </a:spcAft>
            <a:buChar char="•"/>
          </a:pPr>
          <a:endParaRPr lang="es-CL" sz="1400" kern="1200" dirty="0"/>
        </a:p>
        <a:p>
          <a:pPr marL="114300" lvl="1" indent="-114300" algn="just" defTabSz="622300">
            <a:lnSpc>
              <a:spcPct val="90000"/>
            </a:lnSpc>
            <a:spcBef>
              <a:spcPct val="0"/>
            </a:spcBef>
            <a:spcAft>
              <a:spcPct val="15000"/>
            </a:spcAft>
            <a:buChar char="•"/>
          </a:pPr>
          <a:r>
            <a:rPr lang="es-MX" sz="1400" kern="1200" dirty="0"/>
            <a:t>En cuanto a la actividad en domicilio, corresponde a una actividad que se realiza después de la investigación epidemiológica, consiste en visitar el domicilio donde habita el caso índice o los contactos/expuestos de un caso de una enfermedad transmisible, para realizar el seguimiento, monitorear su estado de salud, completar información y reforzar las medidas de prevención y control.</a:t>
          </a:r>
          <a:endParaRPr lang="es-CL" sz="1400" kern="1200" dirty="0"/>
        </a:p>
      </dsp:txBody>
      <dsp:txXfrm>
        <a:off x="0" y="321194"/>
        <a:ext cx="8876755" cy="2249100"/>
      </dsp:txXfrm>
    </dsp:sp>
    <dsp:sp modelId="{D84CDDA4-A906-415C-B2FA-229C05C6856D}">
      <dsp:nvSpPr>
        <dsp:cNvPr id="0" name=""/>
        <dsp:cNvSpPr/>
      </dsp:nvSpPr>
      <dsp:spPr>
        <a:xfrm>
          <a:off x="443837" y="114554"/>
          <a:ext cx="6213728" cy="41328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4864" tIns="0" rIns="234864" bIns="0" numCol="1" spcCol="1270" anchor="ctr" anchorCtr="0">
          <a:noAutofit/>
        </a:bodyPr>
        <a:lstStyle/>
        <a:p>
          <a:pPr marL="0" lvl="0" indent="0" algn="l" defTabSz="622300">
            <a:lnSpc>
              <a:spcPct val="90000"/>
            </a:lnSpc>
            <a:spcBef>
              <a:spcPct val="0"/>
            </a:spcBef>
            <a:spcAft>
              <a:spcPct val="35000"/>
            </a:spcAft>
            <a:buNone/>
          </a:pPr>
          <a:r>
            <a:rPr lang="es-CL" sz="1400" kern="1200" dirty="0"/>
            <a:t>Definición conceptual</a:t>
          </a:r>
        </a:p>
      </dsp:txBody>
      <dsp:txXfrm>
        <a:off x="464012" y="134729"/>
        <a:ext cx="6173378" cy="372930"/>
      </dsp:txXfrm>
    </dsp:sp>
    <dsp:sp modelId="{F739F50E-778F-44E8-B3BB-FF3DE62FB259}">
      <dsp:nvSpPr>
        <dsp:cNvPr id="0" name=""/>
        <dsp:cNvSpPr/>
      </dsp:nvSpPr>
      <dsp:spPr>
        <a:xfrm>
          <a:off x="0" y="2852535"/>
          <a:ext cx="8876755" cy="992250"/>
        </a:xfrm>
        <a:prstGeom prst="rect">
          <a:avLst/>
        </a:prstGeom>
        <a:solidFill>
          <a:schemeClr val="accent3">
            <a:alpha val="90000"/>
            <a:tint val="4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8935" tIns="291592" rIns="688935" bIns="99568" numCol="1" spcCol="1270" anchor="t" anchorCtr="0">
          <a:noAutofit/>
        </a:bodyPr>
        <a:lstStyle/>
        <a:p>
          <a:pPr marL="114300" lvl="1" indent="-114300" algn="just" defTabSz="622300">
            <a:lnSpc>
              <a:spcPct val="90000"/>
            </a:lnSpc>
            <a:spcBef>
              <a:spcPct val="0"/>
            </a:spcBef>
            <a:spcAft>
              <a:spcPct val="15000"/>
            </a:spcAft>
            <a:buChar char="•"/>
          </a:pPr>
          <a:r>
            <a:rPr lang="es-MX" sz="1400" kern="1200" dirty="0"/>
            <a:t>Se debe registrar el número de llamadas telefónicas efectivas según a quien fue realizada a casos o contactos/ expuestos. Así como también, se debe registrar el número visitas según a quien fue realizada a casos o contactos/expuestos. Lo anterior por rango etarios.</a:t>
          </a:r>
          <a:endParaRPr lang="es-CL" sz="1400" kern="1200" dirty="0"/>
        </a:p>
      </dsp:txBody>
      <dsp:txXfrm>
        <a:off x="0" y="2852535"/>
        <a:ext cx="8876755" cy="992250"/>
      </dsp:txXfrm>
    </dsp:sp>
    <dsp:sp modelId="{17E044F4-E867-4DDD-A123-5C2067F042DC}">
      <dsp:nvSpPr>
        <dsp:cNvPr id="0" name=""/>
        <dsp:cNvSpPr/>
      </dsp:nvSpPr>
      <dsp:spPr>
        <a:xfrm>
          <a:off x="443837" y="2645895"/>
          <a:ext cx="6213728" cy="41328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4864" tIns="0" rIns="234864" bIns="0" numCol="1" spcCol="1270" anchor="ctr" anchorCtr="0">
          <a:noAutofit/>
        </a:bodyPr>
        <a:lstStyle/>
        <a:p>
          <a:pPr marL="0" lvl="0" indent="0" algn="l" defTabSz="622300">
            <a:lnSpc>
              <a:spcPct val="90000"/>
            </a:lnSpc>
            <a:spcBef>
              <a:spcPct val="0"/>
            </a:spcBef>
            <a:spcAft>
              <a:spcPct val="35000"/>
            </a:spcAft>
            <a:buNone/>
          </a:pPr>
          <a:r>
            <a:rPr lang="es-CL" sz="1400" kern="1200" dirty="0"/>
            <a:t>Definición operativa</a:t>
          </a:r>
        </a:p>
      </dsp:txBody>
      <dsp:txXfrm>
        <a:off x="464012" y="2666070"/>
        <a:ext cx="6173378" cy="37293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C0FEF1-9D2B-4352-8428-6355618B1032}">
      <dsp:nvSpPr>
        <dsp:cNvPr id="0" name=""/>
        <dsp:cNvSpPr/>
      </dsp:nvSpPr>
      <dsp:spPr>
        <a:xfrm>
          <a:off x="0" y="212768"/>
          <a:ext cx="8541904" cy="2381400"/>
        </a:xfrm>
        <a:prstGeom prst="rect">
          <a:avLst/>
        </a:prstGeom>
        <a:solidFill>
          <a:schemeClr val="accent3">
            <a:alpha val="90000"/>
            <a:tint val="4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2947" tIns="291592" rIns="662947" bIns="99568" numCol="1" spcCol="1270" anchor="t" anchorCtr="0">
          <a:noAutofit/>
        </a:bodyPr>
        <a:lstStyle/>
        <a:p>
          <a:pPr marL="114300" lvl="1" indent="-114300" algn="l" defTabSz="622300">
            <a:lnSpc>
              <a:spcPct val="90000"/>
            </a:lnSpc>
            <a:spcBef>
              <a:spcPct val="0"/>
            </a:spcBef>
            <a:spcAft>
              <a:spcPct val="15000"/>
            </a:spcAft>
            <a:buChar char="•"/>
          </a:pPr>
          <a:r>
            <a:rPr lang="es-MX" sz="1400" kern="1200" dirty="0"/>
            <a:t>Destinada a la búsqueda</a:t>
          </a:r>
          <a:r>
            <a:rPr lang="es-MX" sz="1400" b="1" kern="1200" dirty="0"/>
            <a:t> intencionada </a:t>
          </a:r>
          <a:r>
            <a:rPr lang="es-MX" sz="1400" kern="1200" dirty="0"/>
            <a:t>de casos de una enfermedad determinada según criterios de inclusión (signos/síntomas, diagnósticos diferenciales, códigos CIE-10, etc.), en registros médicos de salud manuales o digitales.</a:t>
          </a:r>
          <a:endParaRPr lang="es-CL" sz="1400" kern="1200" dirty="0"/>
        </a:p>
        <a:p>
          <a:pPr marL="114300" lvl="1" indent="-114300" algn="l" defTabSz="622300">
            <a:lnSpc>
              <a:spcPct val="90000"/>
            </a:lnSpc>
            <a:spcBef>
              <a:spcPct val="0"/>
            </a:spcBef>
            <a:spcAft>
              <a:spcPct val="15000"/>
            </a:spcAft>
            <a:buChar char="•"/>
          </a:pPr>
          <a:r>
            <a:rPr lang="es-MX" sz="1400" kern="1200" dirty="0"/>
            <a:t>Las principales acciones que se realizan en la BAI son:</a:t>
          </a:r>
          <a:endParaRPr lang="es-CL" sz="1400" kern="1200" dirty="0"/>
        </a:p>
        <a:p>
          <a:pPr marL="114300" lvl="1" indent="-114300" algn="l" defTabSz="622300">
            <a:lnSpc>
              <a:spcPct val="90000"/>
            </a:lnSpc>
            <a:spcBef>
              <a:spcPct val="0"/>
            </a:spcBef>
            <a:spcAft>
              <a:spcPct val="15000"/>
            </a:spcAft>
            <a:buFont typeface="Courier New" panose="02070309020205020404" pitchFamily="49" charset="0"/>
            <a:buChar char="o"/>
          </a:pPr>
          <a:r>
            <a:rPr lang="es-MX" sz="1400" kern="1200" dirty="0"/>
            <a:t> </a:t>
          </a:r>
          <a:r>
            <a:rPr lang="es-MX" sz="1400" b="0" kern="1200" dirty="0"/>
            <a:t>Elaboración del Protocolo de búsqueda</a:t>
          </a:r>
          <a:endParaRPr lang="es-CL" sz="1400" b="0" kern="1200" dirty="0"/>
        </a:p>
        <a:p>
          <a:pPr marL="114300" lvl="1" indent="-114300" algn="l" defTabSz="622300">
            <a:lnSpc>
              <a:spcPct val="90000"/>
            </a:lnSpc>
            <a:spcBef>
              <a:spcPct val="0"/>
            </a:spcBef>
            <a:spcAft>
              <a:spcPct val="15000"/>
            </a:spcAft>
            <a:buFont typeface="Courier New" panose="02070309020205020404" pitchFamily="49" charset="0"/>
            <a:buChar char="o"/>
          </a:pPr>
          <a:r>
            <a:rPr lang="es-CL" sz="1400" b="0" kern="1200" dirty="0"/>
            <a:t>Revisión de registros médicos</a:t>
          </a:r>
        </a:p>
        <a:p>
          <a:pPr marL="114300" lvl="1" indent="-114300" algn="l" defTabSz="622300">
            <a:lnSpc>
              <a:spcPct val="90000"/>
            </a:lnSpc>
            <a:spcBef>
              <a:spcPct val="0"/>
            </a:spcBef>
            <a:spcAft>
              <a:spcPct val="15000"/>
            </a:spcAft>
            <a:buFont typeface="Courier New" panose="02070309020205020404" pitchFamily="49" charset="0"/>
            <a:buChar char="o"/>
          </a:pPr>
          <a:r>
            <a:rPr lang="es-CL" sz="1400" kern="1200" dirty="0"/>
            <a:t>Revisión de fichas clínicas seleccionadas</a:t>
          </a:r>
        </a:p>
        <a:p>
          <a:pPr marL="114300" lvl="1" indent="-114300" algn="l" defTabSz="622300">
            <a:lnSpc>
              <a:spcPct val="90000"/>
            </a:lnSpc>
            <a:spcBef>
              <a:spcPct val="0"/>
            </a:spcBef>
            <a:spcAft>
              <a:spcPct val="15000"/>
            </a:spcAft>
            <a:buFont typeface="Courier New" panose="02070309020205020404" pitchFamily="49" charset="0"/>
            <a:buChar char="o"/>
          </a:pPr>
          <a:r>
            <a:rPr lang="es-MX" sz="1400" kern="1200" dirty="0"/>
            <a:t>Registro de datos en formularios ad-hoc</a:t>
          </a:r>
          <a:endParaRPr lang="es-CL" sz="1400" kern="1200" dirty="0"/>
        </a:p>
        <a:p>
          <a:pPr marL="114300" lvl="1" indent="-114300" algn="l" defTabSz="622300">
            <a:lnSpc>
              <a:spcPct val="90000"/>
            </a:lnSpc>
            <a:spcBef>
              <a:spcPct val="0"/>
            </a:spcBef>
            <a:spcAft>
              <a:spcPct val="15000"/>
            </a:spcAft>
            <a:buFont typeface="Courier New" panose="02070309020205020404" pitchFamily="49" charset="0"/>
            <a:buChar char="o"/>
          </a:pPr>
          <a:r>
            <a:rPr lang="es-MX" sz="1400" kern="1200" dirty="0"/>
            <a:t>Notificación e informe de la BAI</a:t>
          </a:r>
          <a:endParaRPr lang="es-CL" sz="1400" kern="1200" dirty="0"/>
        </a:p>
      </dsp:txBody>
      <dsp:txXfrm>
        <a:off x="0" y="212768"/>
        <a:ext cx="8541904" cy="2381400"/>
      </dsp:txXfrm>
    </dsp:sp>
    <dsp:sp modelId="{323DB2BC-087B-46F9-91BE-5FF8E15A93C1}">
      <dsp:nvSpPr>
        <dsp:cNvPr id="0" name=""/>
        <dsp:cNvSpPr/>
      </dsp:nvSpPr>
      <dsp:spPr>
        <a:xfrm>
          <a:off x="427095" y="6128"/>
          <a:ext cx="5979332" cy="413280"/>
        </a:xfrm>
        <a:prstGeom prst="round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6005" tIns="0" rIns="226005" bIns="0" numCol="1" spcCol="1270" anchor="ctr" anchorCtr="0">
          <a:noAutofit/>
        </a:bodyPr>
        <a:lstStyle/>
        <a:p>
          <a:pPr marL="0" lvl="0" indent="0" algn="l" defTabSz="622300">
            <a:lnSpc>
              <a:spcPct val="90000"/>
            </a:lnSpc>
            <a:spcBef>
              <a:spcPct val="0"/>
            </a:spcBef>
            <a:spcAft>
              <a:spcPct val="35000"/>
            </a:spcAft>
            <a:buNone/>
          </a:pPr>
          <a:r>
            <a:rPr lang="es-CL" sz="1400" kern="1200" dirty="0"/>
            <a:t>Definición conceptual</a:t>
          </a:r>
        </a:p>
      </dsp:txBody>
      <dsp:txXfrm>
        <a:off x="447270" y="26303"/>
        <a:ext cx="5938982" cy="372930"/>
      </dsp:txXfrm>
    </dsp:sp>
    <dsp:sp modelId="{446D3833-E1C6-4CD9-9729-3FE6F9098211}">
      <dsp:nvSpPr>
        <dsp:cNvPr id="0" name=""/>
        <dsp:cNvSpPr/>
      </dsp:nvSpPr>
      <dsp:spPr>
        <a:xfrm>
          <a:off x="0" y="2876408"/>
          <a:ext cx="8541904" cy="1190700"/>
        </a:xfrm>
        <a:prstGeom prst="rect">
          <a:avLst/>
        </a:prstGeom>
        <a:solidFill>
          <a:schemeClr val="accent3">
            <a:alpha val="90000"/>
            <a:tint val="4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2947" tIns="291592" rIns="662947" bIns="99568" numCol="1" spcCol="1270" anchor="t" anchorCtr="0">
          <a:noAutofit/>
        </a:bodyPr>
        <a:lstStyle/>
        <a:p>
          <a:pPr marL="114300" lvl="1" indent="-114300" algn="l" defTabSz="622300">
            <a:lnSpc>
              <a:spcPct val="90000"/>
            </a:lnSpc>
            <a:spcBef>
              <a:spcPct val="0"/>
            </a:spcBef>
            <a:spcAft>
              <a:spcPct val="15000"/>
            </a:spcAft>
            <a:buChar char="•"/>
          </a:pPr>
          <a:r>
            <a:rPr lang="es-CL" sz="1400" kern="1200"/>
            <a:t>Se debe ingresar el número de BAI realizadas, identificando cuáles corresponden a sarampión/rubéola, febriles u otros eventos epidemiológicos. Lo anterior por rango de registros revisados para la BAI (tres rangos de registros revisados, &lt;100 registros, 100-250 registros y + 250 registros).</a:t>
          </a:r>
        </a:p>
      </dsp:txBody>
      <dsp:txXfrm>
        <a:off x="0" y="2876408"/>
        <a:ext cx="8541904" cy="1190700"/>
      </dsp:txXfrm>
    </dsp:sp>
    <dsp:sp modelId="{C0E9AF02-AC87-468B-A832-5EC914C2C042}">
      <dsp:nvSpPr>
        <dsp:cNvPr id="0" name=""/>
        <dsp:cNvSpPr/>
      </dsp:nvSpPr>
      <dsp:spPr>
        <a:xfrm>
          <a:off x="427095" y="2669768"/>
          <a:ext cx="5979332" cy="413280"/>
        </a:xfrm>
        <a:prstGeom prst="roundRect">
          <a:avLst/>
        </a:prstGeom>
        <a:gradFill rotWithShape="0">
          <a:gsLst>
            <a:gs pos="0">
              <a:schemeClr val="lt1">
                <a:hueOff val="0"/>
                <a:satOff val="0"/>
                <a:lumOff val="0"/>
                <a:alphaOff val="0"/>
                <a:tint val="100000"/>
                <a:shade val="100000"/>
                <a:satMod val="130000"/>
              </a:schemeClr>
            </a:gs>
            <a:gs pos="100000">
              <a:schemeClr val="l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6005" tIns="0" rIns="226005" bIns="0" numCol="1" spcCol="1270" anchor="ctr" anchorCtr="0">
          <a:noAutofit/>
        </a:bodyPr>
        <a:lstStyle/>
        <a:p>
          <a:pPr marL="0" lvl="0" indent="0" algn="l" defTabSz="622300">
            <a:lnSpc>
              <a:spcPct val="90000"/>
            </a:lnSpc>
            <a:spcBef>
              <a:spcPct val="0"/>
            </a:spcBef>
            <a:spcAft>
              <a:spcPct val="35000"/>
            </a:spcAft>
            <a:buNone/>
          </a:pPr>
          <a:r>
            <a:rPr lang="es-CL" sz="1400" kern="1200" dirty="0"/>
            <a:t>Definición operativa</a:t>
          </a:r>
        </a:p>
      </dsp:txBody>
      <dsp:txXfrm>
        <a:off x="447270" y="2689943"/>
        <a:ext cx="5938982" cy="37293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F77F10-E372-4D9A-B3B1-1DA49266D2FE}">
      <dsp:nvSpPr>
        <dsp:cNvPr id="0" name=""/>
        <dsp:cNvSpPr/>
      </dsp:nvSpPr>
      <dsp:spPr>
        <a:xfrm>
          <a:off x="0" y="372687"/>
          <a:ext cx="8876755" cy="1275750"/>
        </a:xfrm>
        <a:prstGeom prst="rect">
          <a:avLst/>
        </a:prstGeom>
        <a:solidFill>
          <a:schemeClr val="accent3">
            <a:alpha val="90000"/>
            <a:tint val="4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8935" tIns="374904" rIns="688935" bIns="128016" numCol="1" spcCol="1270" anchor="t" anchorCtr="0">
          <a:noAutofit/>
        </a:bodyPr>
        <a:lstStyle/>
        <a:p>
          <a:pPr marL="171450" lvl="1" indent="-171450" algn="just" defTabSz="800100">
            <a:lnSpc>
              <a:spcPct val="90000"/>
            </a:lnSpc>
            <a:spcBef>
              <a:spcPct val="0"/>
            </a:spcBef>
            <a:spcAft>
              <a:spcPct val="15000"/>
            </a:spcAft>
            <a:buChar char="•"/>
          </a:pPr>
          <a:r>
            <a:rPr lang="es-MX" sz="1800" kern="1200" dirty="0"/>
            <a:t>Esta actividad está destinada a la búsqueda intencionada de casos de una enfermedad determinada según criterios de inclusión (signos/síntomas), para determinar el riesgo de adquirir cierta enfermedad en un lugar de riesgo.</a:t>
          </a:r>
          <a:endParaRPr lang="es-CL" sz="1800" kern="1200" dirty="0"/>
        </a:p>
      </dsp:txBody>
      <dsp:txXfrm>
        <a:off x="0" y="372687"/>
        <a:ext cx="8876755" cy="1275750"/>
      </dsp:txXfrm>
    </dsp:sp>
    <dsp:sp modelId="{A0739951-5530-427B-A7D6-DCD06E8F4862}">
      <dsp:nvSpPr>
        <dsp:cNvPr id="0" name=""/>
        <dsp:cNvSpPr/>
      </dsp:nvSpPr>
      <dsp:spPr>
        <a:xfrm>
          <a:off x="443837" y="107007"/>
          <a:ext cx="6213728" cy="53136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4864" tIns="0" rIns="234864" bIns="0" numCol="1" spcCol="1270" anchor="ctr" anchorCtr="0">
          <a:noAutofit/>
        </a:bodyPr>
        <a:lstStyle/>
        <a:p>
          <a:pPr marL="0" lvl="0" indent="0" algn="l" defTabSz="800100">
            <a:lnSpc>
              <a:spcPct val="90000"/>
            </a:lnSpc>
            <a:spcBef>
              <a:spcPct val="0"/>
            </a:spcBef>
            <a:spcAft>
              <a:spcPct val="35000"/>
            </a:spcAft>
            <a:buNone/>
          </a:pPr>
          <a:r>
            <a:rPr lang="es-CL" sz="1800" kern="1200" dirty="0"/>
            <a:t>Definición conceptual</a:t>
          </a:r>
        </a:p>
      </dsp:txBody>
      <dsp:txXfrm>
        <a:off x="469776" y="132946"/>
        <a:ext cx="6161850" cy="479482"/>
      </dsp:txXfrm>
    </dsp:sp>
    <dsp:sp modelId="{78FE8AE0-57E6-4EE8-B29B-88C2B8FD720F}">
      <dsp:nvSpPr>
        <dsp:cNvPr id="0" name=""/>
        <dsp:cNvSpPr/>
      </dsp:nvSpPr>
      <dsp:spPr>
        <a:xfrm>
          <a:off x="0" y="2011317"/>
          <a:ext cx="8876755" cy="1275750"/>
        </a:xfrm>
        <a:prstGeom prst="rect">
          <a:avLst/>
        </a:prstGeom>
        <a:solidFill>
          <a:schemeClr val="accent3">
            <a:alpha val="90000"/>
            <a:tint val="4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8935" tIns="374904" rIns="688935" bIns="128016" numCol="1" spcCol="1270" anchor="t" anchorCtr="0">
          <a:noAutofit/>
        </a:bodyPr>
        <a:lstStyle/>
        <a:p>
          <a:pPr marL="171450" lvl="1" indent="-171450" algn="just" defTabSz="800100">
            <a:lnSpc>
              <a:spcPct val="90000"/>
            </a:lnSpc>
            <a:spcBef>
              <a:spcPct val="0"/>
            </a:spcBef>
            <a:spcAft>
              <a:spcPct val="15000"/>
            </a:spcAft>
            <a:buChar char="•"/>
          </a:pPr>
          <a:r>
            <a:rPr lang="es-MX" sz="1800" kern="1200" dirty="0"/>
            <a:t>Se debe registrar el número de unidad de investigación (casas, departamentos, u otros) revisadas mensualmente para la búsqueda de casos según criterios definidos para febriles u otros eventos epidemiológicos.</a:t>
          </a:r>
          <a:endParaRPr lang="es-CL" sz="1800" kern="1200" dirty="0"/>
        </a:p>
      </dsp:txBody>
      <dsp:txXfrm>
        <a:off x="0" y="2011317"/>
        <a:ext cx="8876755" cy="1275750"/>
      </dsp:txXfrm>
    </dsp:sp>
    <dsp:sp modelId="{A40C0872-92D5-417F-B259-0166ECEB8009}">
      <dsp:nvSpPr>
        <dsp:cNvPr id="0" name=""/>
        <dsp:cNvSpPr/>
      </dsp:nvSpPr>
      <dsp:spPr>
        <a:xfrm>
          <a:off x="443837" y="1745637"/>
          <a:ext cx="6213728" cy="531360"/>
        </a:xfrm>
        <a:prstGeom prst="roundRe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34864" tIns="0" rIns="234864" bIns="0" numCol="1" spcCol="1270" anchor="ctr" anchorCtr="0">
          <a:noAutofit/>
        </a:bodyPr>
        <a:lstStyle/>
        <a:p>
          <a:pPr marL="0" lvl="0" indent="0" algn="l" defTabSz="800100">
            <a:lnSpc>
              <a:spcPct val="90000"/>
            </a:lnSpc>
            <a:spcBef>
              <a:spcPct val="0"/>
            </a:spcBef>
            <a:spcAft>
              <a:spcPct val="35000"/>
            </a:spcAft>
            <a:buNone/>
          </a:pPr>
          <a:r>
            <a:rPr lang="es-CL" sz="1800" kern="1200" dirty="0"/>
            <a:t>Definición operativa</a:t>
          </a:r>
        </a:p>
      </dsp:txBody>
      <dsp:txXfrm>
        <a:off x="469776" y="1771576"/>
        <a:ext cx="6161850" cy="47948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3FFF770-35C9-2A40-889A-E5244CA528B0}" type="datetimeFigureOut">
              <a:rPr lang="es-ES" smtClean="0"/>
              <a:t>27/10/2025</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AB47898-E04B-1B48-B36A-5B44ADE863DF}" type="slidenum">
              <a:rPr lang="es-ES" smtClean="0"/>
              <a:t>‹Nº›</a:t>
            </a:fld>
            <a:endParaRPr lang="es-ES"/>
          </a:p>
        </p:txBody>
      </p:sp>
    </p:spTree>
    <p:extLst>
      <p:ext uri="{BB962C8B-B14F-4D97-AF65-F5344CB8AC3E}">
        <p14:creationId xmlns:p14="http://schemas.microsoft.com/office/powerpoint/2010/main" val="278490517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09F4EB-0C48-1D4D-BE05-59A7B7BF1EB1}" type="datetimeFigureOut">
              <a:rPr lang="es-ES" smtClean="0"/>
              <a:t>27/10/2025</a:t>
            </a:fld>
            <a:endParaRPr lang="es-ES"/>
          </a:p>
        </p:txBody>
      </p:sp>
      <p:sp>
        <p:nvSpPr>
          <p:cNvPr id="4" name="Marcador de imagen de diapositiva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C2ACEB-F3A8-8A45-9867-B63159394D57}" type="slidenum">
              <a:rPr lang="es-ES" smtClean="0"/>
              <a:t>‹Nº›</a:t>
            </a:fld>
            <a:endParaRPr lang="es-ES"/>
          </a:p>
        </p:txBody>
      </p:sp>
    </p:spTree>
    <p:extLst>
      <p:ext uri="{BB962C8B-B14F-4D97-AF65-F5344CB8AC3E}">
        <p14:creationId xmlns:p14="http://schemas.microsoft.com/office/powerpoint/2010/main" val="216285447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B5C2ACEB-F3A8-8A45-9867-B63159394D57}" type="slidenum">
              <a:rPr lang="es-ES" smtClean="0"/>
              <a:t>2</a:t>
            </a:fld>
            <a:endParaRPr lang="es-ES"/>
          </a:p>
        </p:txBody>
      </p:sp>
    </p:spTree>
    <p:extLst>
      <p:ext uri="{BB962C8B-B14F-4D97-AF65-F5344CB8AC3E}">
        <p14:creationId xmlns:p14="http://schemas.microsoft.com/office/powerpoint/2010/main" val="3925586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B5C2ACEB-F3A8-8A45-9867-B63159394D57}" type="slidenum">
              <a:rPr lang="es-ES" smtClean="0"/>
              <a:t>11</a:t>
            </a:fld>
            <a:endParaRPr lang="es-ES"/>
          </a:p>
        </p:txBody>
      </p:sp>
    </p:spTree>
    <p:extLst>
      <p:ext uri="{BB962C8B-B14F-4D97-AF65-F5344CB8AC3E}">
        <p14:creationId xmlns:p14="http://schemas.microsoft.com/office/powerpoint/2010/main" val="11367088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5F8EA-A52A-69E3-A452-683CDAFF35C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6476F4CD-5BAD-C883-307D-DD209A6534F8}"/>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38846782-38F7-88EB-3079-4F928AE88F20}"/>
              </a:ext>
            </a:extLst>
          </p:cNvPr>
          <p:cNvSpPr>
            <a:spLocks noGrp="1"/>
          </p:cNvSpPr>
          <p:nvPr>
            <p:ph type="body" idx="1"/>
          </p:nvPr>
        </p:nvSpPr>
        <p:spPr/>
        <p:txBody>
          <a:bodyPr/>
          <a:lstStyle/>
          <a:p>
            <a:endParaRPr lang="es-CL" dirty="0"/>
          </a:p>
        </p:txBody>
      </p:sp>
      <p:sp>
        <p:nvSpPr>
          <p:cNvPr id="4" name="Marcador de número de diapositiva 3">
            <a:extLst>
              <a:ext uri="{FF2B5EF4-FFF2-40B4-BE49-F238E27FC236}">
                <a16:creationId xmlns:a16="http://schemas.microsoft.com/office/drawing/2014/main" id="{88A125AA-48C8-BDE5-F634-91010609FFEF}"/>
              </a:ext>
            </a:extLst>
          </p:cNvPr>
          <p:cNvSpPr>
            <a:spLocks noGrp="1"/>
          </p:cNvSpPr>
          <p:nvPr>
            <p:ph type="sldNum" sz="quarter" idx="5"/>
          </p:nvPr>
        </p:nvSpPr>
        <p:spPr/>
        <p:txBody>
          <a:bodyPr/>
          <a:lstStyle/>
          <a:p>
            <a:fld id="{B5C2ACEB-F3A8-8A45-9867-B63159394D57}" type="slidenum">
              <a:rPr lang="es-ES" smtClean="0"/>
              <a:t>12</a:t>
            </a:fld>
            <a:endParaRPr lang="es-ES"/>
          </a:p>
        </p:txBody>
      </p:sp>
    </p:spTree>
    <p:extLst>
      <p:ext uri="{BB962C8B-B14F-4D97-AF65-F5344CB8AC3E}">
        <p14:creationId xmlns:p14="http://schemas.microsoft.com/office/powerpoint/2010/main" val="26088724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B5C2ACEB-F3A8-8A45-9867-B63159394D57}" type="slidenum">
              <a:rPr lang="es-ES" smtClean="0"/>
              <a:t>13</a:t>
            </a:fld>
            <a:endParaRPr lang="es-ES"/>
          </a:p>
        </p:txBody>
      </p:sp>
    </p:spTree>
    <p:extLst>
      <p:ext uri="{BB962C8B-B14F-4D97-AF65-F5344CB8AC3E}">
        <p14:creationId xmlns:p14="http://schemas.microsoft.com/office/powerpoint/2010/main" val="24124422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1527B6-3D7B-30B6-C6D9-EC06DD410F32}"/>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F641508-0685-CA82-EDF4-56AD7F1E8365}"/>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A5E18AAF-71BB-1CFD-2EA6-FAB3DA91E33D}"/>
              </a:ext>
            </a:extLst>
          </p:cNvPr>
          <p:cNvSpPr>
            <a:spLocks noGrp="1"/>
          </p:cNvSpPr>
          <p:nvPr>
            <p:ph type="body" idx="1"/>
          </p:nvPr>
        </p:nvSpPr>
        <p:spPr/>
        <p:txBody>
          <a:bodyPr/>
          <a:lstStyle/>
          <a:p>
            <a:endParaRPr lang="es-CL" dirty="0"/>
          </a:p>
        </p:txBody>
      </p:sp>
      <p:sp>
        <p:nvSpPr>
          <p:cNvPr id="4" name="Marcador de número de diapositiva 3">
            <a:extLst>
              <a:ext uri="{FF2B5EF4-FFF2-40B4-BE49-F238E27FC236}">
                <a16:creationId xmlns:a16="http://schemas.microsoft.com/office/drawing/2014/main" id="{5E21B39B-6B90-A264-E7E0-B0B0B1E82C77}"/>
              </a:ext>
            </a:extLst>
          </p:cNvPr>
          <p:cNvSpPr>
            <a:spLocks noGrp="1"/>
          </p:cNvSpPr>
          <p:nvPr>
            <p:ph type="sldNum" sz="quarter" idx="5"/>
          </p:nvPr>
        </p:nvSpPr>
        <p:spPr/>
        <p:txBody>
          <a:bodyPr/>
          <a:lstStyle/>
          <a:p>
            <a:fld id="{B5C2ACEB-F3A8-8A45-9867-B63159394D57}" type="slidenum">
              <a:rPr lang="es-ES" smtClean="0"/>
              <a:t>14</a:t>
            </a:fld>
            <a:endParaRPr lang="es-ES"/>
          </a:p>
        </p:txBody>
      </p:sp>
    </p:spTree>
    <p:extLst>
      <p:ext uri="{BB962C8B-B14F-4D97-AF65-F5344CB8AC3E}">
        <p14:creationId xmlns:p14="http://schemas.microsoft.com/office/powerpoint/2010/main" val="14169662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B5C2ACEB-F3A8-8A45-9867-B63159394D57}" type="slidenum">
              <a:rPr lang="es-ES" smtClean="0"/>
              <a:t>15</a:t>
            </a:fld>
            <a:endParaRPr lang="es-ES"/>
          </a:p>
        </p:txBody>
      </p:sp>
    </p:spTree>
    <p:extLst>
      <p:ext uri="{BB962C8B-B14F-4D97-AF65-F5344CB8AC3E}">
        <p14:creationId xmlns:p14="http://schemas.microsoft.com/office/powerpoint/2010/main" val="3029137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F5DAB-87A2-6DDC-F977-84D1E41DBD7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4F03BFDD-7B8F-C03A-9972-5130A54F55F2}"/>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2E5E7ED8-DE28-E50C-81DC-ACF7BAE9308B}"/>
              </a:ext>
            </a:extLst>
          </p:cNvPr>
          <p:cNvSpPr>
            <a:spLocks noGrp="1"/>
          </p:cNvSpPr>
          <p:nvPr>
            <p:ph type="body" idx="1"/>
          </p:nvPr>
        </p:nvSpPr>
        <p:spPr/>
        <p:txBody>
          <a:bodyPr/>
          <a:lstStyle/>
          <a:p>
            <a:endParaRPr lang="es-CL" dirty="0"/>
          </a:p>
        </p:txBody>
      </p:sp>
      <p:sp>
        <p:nvSpPr>
          <p:cNvPr id="4" name="Marcador de número de diapositiva 3">
            <a:extLst>
              <a:ext uri="{FF2B5EF4-FFF2-40B4-BE49-F238E27FC236}">
                <a16:creationId xmlns:a16="http://schemas.microsoft.com/office/drawing/2014/main" id="{DA188CFE-06D1-90D7-2725-A0552D7CDA40}"/>
              </a:ext>
            </a:extLst>
          </p:cNvPr>
          <p:cNvSpPr>
            <a:spLocks noGrp="1"/>
          </p:cNvSpPr>
          <p:nvPr>
            <p:ph type="sldNum" sz="quarter" idx="5"/>
          </p:nvPr>
        </p:nvSpPr>
        <p:spPr/>
        <p:txBody>
          <a:bodyPr/>
          <a:lstStyle/>
          <a:p>
            <a:fld id="{B5C2ACEB-F3A8-8A45-9867-B63159394D57}" type="slidenum">
              <a:rPr lang="es-ES" smtClean="0"/>
              <a:t>16</a:t>
            </a:fld>
            <a:endParaRPr lang="es-ES"/>
          </a:p>
        </p:txBody>
      </p:sp>
    </p:spTree>
    <p:extLst>
      <p:ext uri="{BB962C8B-B14F-4D97-AF65-F5344CB8AC3E}">
        <p14:creationId xmlns:p14="http://schemas.microsoft.com/office/powerpoint/2010/main" val="601757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B5C2ACEB-F3A8-8A45-9867-B63159394D57}" type="slidenum">
              <a:rPr lang="es-ES" smtClean="0"/>
              <a:t>17</a:t>
            </a:fld>
            <a:endParaRPr lang="es-ES"/>
          </a:p>
        </p:txBody>
      </p:sp>
    </p:spTree>
    <p:extLst>
      <p:ext uri="{BB962C8B-B14F-4D97-AF65-F5344CB8AC3E}">
        <p14:creationId xmlns:p14="http://schemas.microsoft.com/office/powerpoint/2010/main" val="1248994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8DC498-1855-688A-8661-7BAE1C450FB8}"/>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FCA2E1AF-13B4-25DB-6188-8C151917548A}"/>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1E66DBDA-2784-BB26-44B4-B6687BF8CCF3}"/>
              </a:ext>
            </a:extLst>
          </p:cNvPr>
          <p:cNvSpPr>
            <a:spLocks noGrp="1"/>
          </p:cNvSpPr>
          <p:nvPr>
            <p:ph type="body" idx="1"/>
          </p:nvPr>
        </p:nvSpPr>
        <p:spPr/>
        <p:txBody>
          <a:bodyPr/>
          <a:lstStyle/>
          <a:p>
            <a:endParaRPr lang="es-CL" dirty="0"/>
          </a:p>
        </p:txBody>
      </p:sp>
      <p:sp>
        <p:nvSpPr>
          <p:cNvPr id="4" name="Marcador de número de diapositiva 3">
            <a:extLst>
              <a:ext uri="{FF2B5EF4-FFF2-40B4-BE49-F238E27FC236}">
                <a16:creationId xmlns:a16="http://schemas.microsoft.com/office/drawing/2014/main" id="{37555FC4-B2F7-2336-3CBE-F08587997CE7}"/>
              </a:ext>
            </a:extLst>
          </p:cNvPr>
          <p:cNvSpPr>
            <a:spLocks noGrp="1"/>
          </p:cNvSpPr>
          <p:nvPr>
            <p:ph type="sldNum" sz="quarter" idx="5"/>
          </p:nvPr>
        </p:nvSpPr>
        <p:spPr/>
        <p:txBody>
          <a:bodyPr/>
          <a:lstStyle/>
          <a:p>
            <a:fld id="{B5C2ACEB-F3A8-8A45-9867-B63159394D57}" type="slidenum">
              <a:rPr lang="es-ES" smtClean="0"/>
              <a:t>18</a:t>
            </a:fld>
            <a:endParaRPr lang="es-ES"/>
          </a:p>
        </p:txBody>
      </p:sp>
    </p:spTree>
    <p:extLst>
      <p:ext uri="{BB962C8B-B14F-4D97-AF65-F5344CB8AC3E}">
        <p14:creationId xmlns:p14="http://schemas.microsoft.com/office/powerpoint/2010/main" val="912617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B5C2ACEB-F3A8-8A45-9867-B63159394D57}" type="slidenum">
              <a:rPr lang="es-ES" smtClean="0"/>
              <a:t>3</a:t>
            </a:fld>
            <a:endParaRPr lang="es-ES"/>
          </a:p>
        </p:txBody>
      </p:sp>
    </p:spTree>
    <p:extLst>
      <p:ext uri="{BB962C8B-B14F-4D97-AF65-F5344CB8AC3E}">
        <p14:creationId xmlns:p14="http://schemas.microsoft.com/office/powerpoint/2010/main" val="1297562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93FC64-3FFC-B8A2-6C7F-5D06A9104818}"/>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27CD336-B11C-82C4-B9D4-7A2E0B77B94D}"/>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747C13F1-658C-2E85-E2E7-DF26B75526B4}"/>
              </a:ext>
            </a:extLst>
          </p:cNvPr>
          <p:cNvSpPr>
            <a:spLocks noGrp="1"/>
          </p:cNvSpPr>
          <p:nvPr>
            <p:ph type="body" idx="1"/>
          </p:nvPr>
        </p:nvSpPr>
        <p:spPr/>
        <p:txBody>
          <a:bodyPr/>
          <a:lstStyle/>
          <a:p>
            <a:endParaRPr lang="es-CL" dirty="0"/>
          </a:p>
        </p:txBody>
      </p:sp>
      <p:sp>
        <p:nvSpPr>
          <p:cNvPr id="4" name="Marcador de número de diapositiva 3">
            <a:extLst>
              <a:ext uri="{FF2B5EF4-FFF2-40B4-BE49-F238E27FC236}">
                <a16:creationId xmlns:a16="http://schemas.microsoft.com/office/drawing/2014/main" id="{A449C68B-E25D-4225-2006-C9155477ECC0}"/>
              </a:ext>
            </a:extLst>
          </p:cNvPr>
          <p:cNvSpPr>
            <a:spLocks noGrp="1"/>
          </p:cNvSpPr>
          <p:nvPr>
            <p:ph type="sldNum" sz="quarter" idx="5"/>
          </p:nvPr>
        </p:nvSpPr>
        <p:spPr/>
        <p:txBody>
          <a:bodyPr/>
          <a:lstStyle/>
          <a:p>
            <a:fld id="{B5C2ACEB-F3A8-8A45-9867-B63159394D57}" type="slidenum">
              <a:rPr lang="es-ES" smtClean="0"/>
              <a:t>4</a:t>
            </a:fld>
            <a:endParaRPr lang="es-ES"/>
          </a:p>
        </p:txBody>
      </p:sp>
    </p:spTree>
    <p:extLst>
      <p:ext uri="{BB962C8B-B14F-4D97-AF65-F5344CB8AC3E}">
        <p14:creationId xmlns:p14="http://schemas.microsoft.com/office/powerpoint/2010/main" val="2080606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B5C2ACEB-F3A8-8A45-9867-B63159394D57}" type="slidenum">
              <a:rPr lang="es-ES" smtClean="0"/>
              <a:t>5</a:t>
            </a:fld>
            <a:endParaRPr lang="es-ES"/>
          </a:p>
        </p:txBody>
      </p:sp>
    </p:spTree>
    <p:extLst>
      <p:ext uri="{BB962C8B-B14F-4D97-AF65-F5344CB8AC3E}">
        <p14:creationId xmlns:p14="http://schemas.microsoft.com/office/powerpoint/2010/main" val="13262848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B5C2ACEB-F3A8-8A45-9867-B63159394D57}" type="slidenum">
              <a:rPr lang="es-ES" smtClean="0"/>
              <a:t>6</a:t>
            </a:fld>
            <a:endParaRPr lang="es-ES"/>
          </a:p>
        </p:txBody>
      </p:sp>
    </p:spTree>
    <p:extLst>
      <p:ext uri="{BB962C8B-B14F-4D97-AF65-F5344CB8AC3E}">
        <p14:creationId xmlns:p14="http://schemas.microsoft.com/office/powerpoint/2010/main" val="2011787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B5C2ACEB-F3A8-8A45-9867-B63159394D57}" type="slidenum">
              <a:rPr lang="es-ES" smtClean="0"/>
              <a:t>7</a:t>
            </a:fld>
            <a:endParaRPr lang="es-ES"/>
          </a:p>
        </p:txBody>
      </p:sp>
    </p:spTree>
    <p:extLst>
      <p:ext uri="{BB962C8B-B14F-4D97-AF65-F5344CB8AC3E}">
        <p14:creationId xmlns:p14="http://schemas.microsoft.com/office/powerpoint/2010/main" val="13203309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B5C2ACEB-F3A8-8A45-9867-B63159394D57}" type="slidenum">
              <a:rPr lang="es-ES" smtClean="0"/>
              <a:t>8</a:t>
            </a:fld>
            <a:endParaRPr lang="es-ES"/>
          </a:p>
        </p:txBody>
      </p:sp>
    </p:spTree>
    <p:extLst>
      <p:ext uri="{BB962C8B-B14F-4D97-AF65-F5344CB8AC3E}">
        <p14:creationId xmlns:p14="http://schemas.microsoft.com/office/powerpoint/2010/main" val="5203464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B5C2ACEB-F3A8-8A45-9867-B63159394D57}" type="slidenum">
              <a:rPr lang="es-ES" smtClean="0"/>
              <a:t>9</a:t>
            </a:fld>
            <a:endParaRPr lang="es-ES"/>
          </a:p>
        </p:txBody>
      </p:sp>
    </p:spTree>
    <p:extLst>
      <p:ext uri="{BB962C8B-B14F-4D97-AF65-F5344CB8AC3E}">
        <p14:creationId xmlns:p14="http://schemas.microsoft.com/office/powerpoint/2010/main" val="4178113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B5C2ACEB-F3A8-8A45-9867-B63159394D57}" type="slidenum">
              <a:rPr lang="es-ES" smtClean="0"/>
              <a:t>10</a:t>
            </a:fld>
            <a:endParaRPr lang="es-ES"/>
          </a:p>
        </p:txBody>
      </p:sp>
    </p:spTree>
    <p:extLst>
      <p:ext uri="{BB962C8B-B14F-4D97-AF65-F5344CB8AC3E}">
        <p14:creationId xmlns:p14="http://schemas.microsoft.com/office/powerpoint/2010/main" val="35424010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Portad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ED10B83-DC68-9CB3-26B7-4BF431E64A98}"/>
              </a:ext>
            </a:extLst>
          </p:cNvPr>
          <p:cNvSpPr>
            <a:spLocks noGrp="1"/>
          </p:cNvSpPr>
          <p:nvPr>
            <p:ph type="title" hasCustomPrompt="1"/>
          </p:nvPr>
        </p:nvSpPr>
        <p:spPr>
          <a:xfrm>
            <a:off x="628650" y="1299939"/>
            <a:ext cx="7886700" cy="506559"/>
          </a:xfrm>
        </p:spPr>
        <p:txBody>
          <a:bodyPr>
            <a:normAutofit/>
          </a:bodyPr>
          <a:lstStyle>
            <a:lvl1pPr algn="ctr">
              <a:defRPr sz="2800" b="1" i="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s-MX" dirty="0"/>
              <a:t>TÍTULO DE PRESENTACIÓN</a:t>
            </a:r>
            <a:endParaRPr lang="es-CL" dirty="0"/>
          </a:p>
        </p:txBody>
      </p:sp>
      <p:sp>
        <p:nvSpPr>
          <p:cNvPr id="14" name="Marcador de texto 13">
            <a:extLst>
              <a:ext uri="{FF2B5EF4-FFF2-40B4-BE49-F238E27FC236}">
                <a16:creationId xmlns:a16="http://schemas.microsoft.com/office/drawing/2014/main" id="{4EF85A1B-74A0-E128-CE32-50B638FB7137}"/>
              </a:ext>
            </a:extLst>
          </p:cNvPr>
          <p:cNvSpPr>
            <a:spLocks noGrp="1"/>
          </p:cNvSpPr>
          <p:nvPr>
            <p:ph type="body" sz="quarter" idx="11" hasCustomPrompt="1"/>
          </p:nvPr>
        </p:nvSpPr>
        <p:spPr>
          <a:xfrm>
            <a:off x="2161660" y="1861314"/>
            <a:ext cx="4820681" cy="368929"/>
          </a:xfrm>
        </p:spPr>
        <p:txBody>
          <a:bodyPr>
            <a:noAutofit/>
          </a:bodyPr>
          <a:lstStyle>
            <a:lvl1pPr marL="0" indent="0" algn="ctr">
              <a:buNone/>
              <a:defRPr sz="1800">
                <a:solidFill>
                  <a:schemeClr val="bg1"/>
                </a:solidFill>
              </a:defRPr>
            </a:lvl1pPr>
          </a:lstStyle>
          <a:p>
            <a:pPr lvl="0"/>
            <a:r>
              <a:rPr lang="es-MX" dirty="0"/>
              <a:t>Bajada lorem ipsum dolor sit amet</a:t>
            </a:r>
            <a:endParaRPr lang="es-CL" dirty="0"/>
          </a:p>
        </p:txBody>
      </p:sp>
      <p:pic>
        <p:nvPicPr>
          <p:cNvPr id="4" name="Imagen 3">
            <a:extLst>
              <a:ext uri="{FF2B5EF4-FFF2-40B4-BE49-F238E27FC236}">
                <a16:creationId xmlns:a16="http://schemas.microsoft.com/office/drawing/2014/main" id="{9ACAE656-3445-4B3A-FBDE-08F375DFC581}"/>
              </a:ext>
            </a:extLst>
          </p:cNvPr>
          <p:cNvPicPr>
            <a:picLocks noChangeAspect="1"/>
          </p:cNvPicPr>
          <p:nvPr userDrawn="1"/>
        </p:nvPicPr>
        <p:blipFill>
          <a:blip r:embed="rId3"/>
          <a:stretch>
            <a:fillRect/>
          </a:stretch>
        </p:blipFill>
        <p:spPr>
          <a:xfrm>
            <a:off x="3291468" y="2987600"/>
            <a:ext cx="2561064" cy="1150924"/>
          </a:xfrm>
          <a:prstGeom prst="rect">
            <a:avLst/>
          </a:prstGeom>
        </p:spPr>
      </p:pic>
    </p:spTree>
    <p:extLst>
      <p:ext uri="{BB962C8B-B14F-4D97-AF65-F5344CB8AC3E}">
        <p14:creationId xmlns:p14="http://schemas.microsoft.com/office/powerpoint/2010/main" val="226702391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bg>
      <p:bgPr>
        <a:solidFill>
          <a:srgbClr val="0B458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792288" y="3600450"/>
            <a:ext cx="5486400" cy="425054"/>
          </a:xfrm>
          <a:prstGeom prst="rect">
            <a:avLst/>
          </a:prstGeom>
        </p:spPr>
        <p:txBody>
          <a:bodyPr anchor="b"/>
          <a:lstStyle>
            <a:lvl1pPr algn="l">
              <a:defRPr sz="2000" b="1">
                <a:solidFill>
                  <a:srgbClr val="FFFFFF"/>
                </a:solidFill>
              </a:defRPr>
            </a:lvl1pPr>
          </a:lstStyle>
          <a:p>
            <a:r>
              <a:rPr lang="es-ES_tradnl" dirty="0"/>
              <a:t>Clic para editar título</a:t>
            </a:r>
            <a:endParaRPr lang="es-ES" dirty="0"/>
          </a:p>
        </p:txBody>
      </p:sp>
      <p:sp>
        <p:nvSpPr>
          <p:cNvPr id="3" name="Marcador de posición de imagen 2"/>
          <p:cNvSpPr>
            <a:spLocks noGrp="1"/>
          </p:cNvSpPr>
          <p:nvPr>
            <p:ph type="pic" idx="1"/>
          </p:nvPr>
        </p:nvSpPr>
        <p:spPr>
          <a:xfrm>
            <a:off x="1792288" y="459581"/>
            <a:ext cx="5486400" cy="3086100"/>
          </a:xfrm>
          <a:prstGeom prst="rect">
            <a:avLst/>
          </a:prstGeom>
        </p:spPr>
        <p:txBody>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4025503"/>
            <a:ext cx="5486400" cy="603647"/>
          </a:xfrm>
          <a:prstGeom prst="rect">
            <a:avLst/>
          </a:prstGeom>
        </p:spPr>
        <p:txBody>
          <a:bodyPr/>
          <a:lstStyle>
            <a:lvl1pPr marL="0" indent="0">
              <a:buNone/>
              <a:defRPr sz="1400">
                <a:solidFill>
                  <a:srgbClr val="EEECE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dirty="0"/>
              <a:t>Haga clic para modificar el estilo de texto del patrón</a:t>
            </a:r>
          </a:p>
        </p:txBody>
      </p:sp>
      <p:grpSp>
        <p:nvGrpSpPr>
          <p:cNvPr id="8" name="Agrupar 7"/>
          <p:cNvGrpSpPr/>
          <p:nvPr userDrawn="1"/>
        </p:nvGrpSpPr>
        <p:grpSpPr>
          <a:xfrm>
            <a:off x="514455" y="0"/>
            <a:ext cx="8001033" cy="104093"/>
            <a:chOff x="514455" y="114984"/>
            <a:chExt cx="8001033" cy="181989"/>
          </a:xfrm>
        </p:grpSpPr>
        <p:sp>
          <p:nvSpPr>
            <p:cNvPr id="9" name="Rectángulo 8"/>
            <p:cNvSpPr/>
            <p:nvPr userDrawn="1"/>
          </p:nvSpPr>
          <p:spPr>
            <a:xfrm>
              <a:off x="514455" y="114984"/>
              <a:ext cx="3274833" cy="181989"/>
            </a:xfrm>
            <a:prstGeom prst="rect">
              <a:avLst/>
            </a:prstGeom>
            <a:solidFill>
              <a:srgbClr val="0F4E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userDrawn="1"/>
          </p:nvSpPr>
          <p:spPr>
            <a:xfrm>
              <a:off x="3789288" y="114984"/>
              <a:ext cx="4726200" cy="181989"/>
            </a:xfrm>
            <a:prstGeom prst="rect">
              <a:avLst/>
            </a:prstGeom>
            <a:solidFill>
              <a:srgbClr val="E22D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16" name="Marcador de número de diapositiva 6"/>
          <p:cNvSpPr>
            <a:spLocks noGrp="1"/>
          </p:cNvSpPr>
          <p:nvPr>
            <p:ph type="sldNum" sz="quarter" idx="12"/>
          </p:nvPr>
        </p:nvSpPr>
        <p:spPr>
          <a:xfrm>
            <a:off x="6865504" y="4827559"/>
            <a:ext cx="2133600" cy="213547"/>
          </a:xfrm>
          <a:prstGeom prst="rect">
            <a:avLst/>
          </a:prstGeom>
        </p:spPr>
        <p:txBody>
          <a:bodyPr/>
          <a:lstStyle>
            <a:lvl1pPr algn="r">
              <a:defRPr sz="900">
                <a:solidFill>
                  <a:schemeClr val="bg2"/>
                </a:solidFill>
              </a:defRPr>
            </a:lvl1pPr>
          </a:lstStyle>
          <a:p>
            <a:fld id="{758EF458-5B7C-9F44-BB09-A6316498C081}" type="slidenum">
              <a:rPr lang="es-ES" smtClean="0"/>
              <a:pPr/>
              <a:t>‹Nº›</a:t>
            </a:fld>
            <a:endParaRPr lang="es-ES"/>
          </a:p>
        </p:txBody>
      </p:sp>
      <p:pic>
        <p:nvPicPr>
          <p:cNvPr id="5" name="Imagen 4">
            <a:extLst>
              <a:ext uri="{FF2B5EF4-FFF2-40B4-BE49-F238E27FC236}">
                <a16:creationId xmlns:a16="http://schemas.microsoft.com/office/drawing/2014/main" id="{7E5DAB4E-AF11-8B33-C31E-AF1BBEECD272}"/>
              </a:ext>
            </a:extLst>
          </p:cNvPr>
          <p:cNvPicPr>
            <a:picLocks noChangeAspect="1"/>
          </p:cNvPicPr>
          <p:nvPr userDrawn="1"/>
        </p:nvPicPr>
        <p:blipFill>
          <a:blip r:embed="rId2">
            <a:duotone>
              <a:prstClr val="black"/>
              <a:schemeClr val="accent1">
                <a:tint val="45000"/>
                <a:satMod val="400000"/>
              </a:schemeClr>
            </a:duotone>
            <a:alphaModFix amt="35000"/>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685800" y="4709160"/>
            <a:ext cx="7772400" cy="331946"/>
          </a:xfrm>
          <a:prstGeom prst="rect">
            <a:avLst/>
          </a:prstGeom>
        </p:spPr>
      </p:pic>
      <p:pic>
        <p:nvPicPr>
          <p:cNvPr id="6" name="Imagen 5">
            <a:extLst>
              <a:ext uri="{FF2B5EF4-FFF2-40B4-BE49-F238E27FC236}">
                <a16:creationId xmlns:a16="http://schemas.microsoft.com/office/drawing/2014/main" id="{704FF3BA-5837-0D25-5C97-9654BAB91A15}"/>
              </a:ext>
            </a:extLst>
          </p:cNvPr>
          <p:cNvPicPr>
            <a:picLocks noChangeAspect="1"/>
          </p:cNvPicPr>
          <p:nvPr userDrawn="1"/>
        </p:nvPicPr>
        <p:blipFill>
          <a:blip r:embed="rId4"/>
          <a:srcRect/>
          <a:stretch/>
        </p:blipFill>
        <p:spPr>
          <a:xfrm>
            <a:off x="8139292" y="154901"/>
            <a:ext cx="752392" cy="749742"/>
          </a:xfrm>
          <a:prstGeom prst="rect">
            <a:avLst/>
          </a:prstGeom>
        </p:spPr>
      </p:pic>
    </p:spTree>
    <p:extLst>
      <p:ext uri="{BB962C8B-B14F-4D97-AF65-F5344CB8AC3E}">
        <p14:creationId xmlns:p14="http://schemas.microsoft.com/office/powerpoint/2010/main" val="2729247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1_Imagen con título">
    <p:bg>
      <p:bgPr>
        <a:solidFill>
          <a:schemeClr val="accent5">
            <a:alpha val="40000"/>
          </a:schemeClr>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792288" y="3600450"/>
            <a:ext cx="5486400" cy="425054"/>
          </a:xfrm>
          <a:prstGeom prst="rect">
            <a:avLst/>
          </a:prstGeom>
        </p:spPr>
        <p:txBody>
          <a:bodyPr anchor="b"/>
          <a:lstStyle>
            <a:lvl1pPr algn="l">
              <a:defRPr sz="2000" b="1">
                <a:solidFill>
                  <a:srgbClr val="0B4581"/>
                </a:solidFill>
              </a:defRPr>
            </a:lvl1pPr>
          </a:lstStyle>
          <a:p>
            <a:r>
              <a:rPr lang="es-ES_tradnl" dirty="0"/>
              <a:t>Clic para editar título</a:t>
            </a:r>
            <a:endParaRPr lang="es-ES" dirty="0"/>
          </a:p>
        </p:txBody>
      </p:sp>
      <p:sp>
        <p:nvSpPr>
          <p:cNvPr id="3" name="Marcador de posición de imagen 2"/>
          <p:cNvSpPr>
            <a:spLocks noGrp="1"/>
          </p:cNvSpPr>
          <p:nvPr>
            <p:ph type="pic" idx="1"/>
          </p:nvPr>
        </p:nvSpPr>
        <p:spPr>
          <a:xfrm>
            <a:off x="1792288" y="459581"/>
            <a:ext cx="5486400" cy="3086100"/>
          </a:xfrm>
          <a:prstGeom prst="rect">
            <a:avLst/>
          </a:prstGeom>
        </p:spPr>
        <p:txBody>
          <a:bodyPr/>
          <a:lstStyle>
            <a:lvl1pPr marL="0" indent="0">
              <a:buNone/>
              <a:defRPr sz="3200">
                <a:solidFill>
                  <a:srgbClr val="0B458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4025503"/>
            <a:ext cx="5486400" cy="603647"/>
          </a:xfrm>
          <a:prstGeom prst="rect">
            <a:avLst/>
          </a:prstGeom>
        </p:spPr>
        <p:txBody>
          <a:bodyPr/>
          <a:lstStyle>
            <a:lvl1pPr marL="0" indent="0">
              <a:buNone/>
              <a:defRPr sz="1400">
                <a:solidFill>
                  <a:srgbClr val="626363"/>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dirty="0"/>
              <a:t>Haga clic para modificar el estilo de texto del patrón</a:t>
            </a:r>
          </a:p>
        </p:txBody>
      </p:sp>
      <p:grpSp>
        <p:nvGrpSpPr>
          <p:cNvPr id="8" name="Agrupar 7"/>
          <p:cNvGrpSpPr/>
          <p:nvPr userDrawn="1"/>
        </p:nvGrpSpPr>
        <p:grpSpPr>
          <a:xfrm>
            <a:off x="514455" y="0"/>
            <a:ext cx="8001033" cy="104093"/>
            <a:chOff x="514455" y="114984"/>
            <a:chExt cx="8001033" cy="181989"/>
          </a:xfrm>
        </p:grpSpPr>
        <p:sp>
          <p:nvSpPr>
            <p:cNvPr id="9" name="Rectángulo 8"/>
            <p:cNvSpPr/>
            <p:nvPr userDrawn="1"/>
          </p:nvSpPr>
          <p:spPr>
            <a:xfrm>
              <a:off x="514455" y="114984"/>
              <a:ext cx="3274833" cy="181989"/>
            </a:xfrm>
            <a:prstGeom prst="rect">
              <a:avLst/>
            </a:prstGeom>
            <a:solidFill>
              <a:srgbClr val="0F4E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userDrawn="1"/>
          </p:nvSpPr>
          <p:spPr>
            <a:xfrm>
              <a:off x="3789288" y="114984"/>
              <a:ext cx="4726200" cy="181989"/>
            </a:xfrm>
            <a:prstGeom prst="rect">
              <a:avLst/>
            </a:prstGeom>
            <a:solidFill>
              <a:srgbClr val="E22D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17" name="Marcador de número de diapositiva 6"/>
          <p:cNvSpPr>
            <a:spLocks noGrp="1"/>
          </p:cNvSpPr>
          <p:nvPr>
            <p:ph type="sldNum" sz="quarter" idx="12"/>
          </p:nvPr>
        </p:nvSpPr>
        <p:spPr>
          <a:xfrm>
            <a:off x="6865504" y="4827559"/>
            <a:ext cx="2133600" cy="213547"/>
          </a:xfrm>
          <a:prstGeom prst="rect">
            <a:avLst/>
          </a:prstGeom>
        </p:spPr>
        <p:txBody>
          <a:bodyPr/>
          <a:lstStyle>
            <a:lvl1pPr algn="r">
              <a:defRPr sz="900">
                <a:solidFill>
                  <a:schemeClr val="bg2"/>
                </a:solidFill>
              </a:defRPr>
            </a:lvl1pPr>
          </a:lstStyle>
          <a:p>
            <a:fld id="{758EF458-5B7C-9F44-BB09-A6316498C081}" type="slidenum">
              <a:rPr lang="es-ES" smtClean="0"/>
              <a:pPr/>
              <a:t>‹Nº›</a:t>
            </a:fld>
            <a:endParaRPr lang="es-ES"/>
          </a:p>
        </p:txBody>
      </p:sp>
      <p:pic>
        <p:nvPicPr>
          <p:cNvPr id="5" name="Imagen 4">
            <a:extLst>
              <a:ext uri="{FF2B5EF4-FFF2-40B4-BE49-F238E27FC236}">
                <a16:creationId xmlns:a16="http://schemas.microsoft.com/office/drawing/2014/main" id="{FD50D9FC-95A1-2CA6-AB9C-6C7360136635}"/>
              </a:ext>
            </a:extLst>
          </p:cNvPr>
          <p:cNvPicPr>
            <a:picLocks noChangeAspect="1"/>
          </p:cNvPicPr>
          <p:nvPr userDrawn="1"/>
        </p:nvPicPr>
        <p:blipFill>
          <a:blip r:embed="rId2">
            <a:alphaModFix amt="50000"/>
            <a:biLevel thresh="25000"/>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685800" y="4709160"/>
            <a:ext cx="7772400" cy="331946"/>
          </a:xfrm>
          <a:prstGeom prst="rect">
            <a:avLst/>
          </a:prstGeom>
        </p:spPr>
      </p:pic>
      <p:pic>
        <p:nvPicPr>
          <p:cNvPr id="6" name="Imagen 5">
            <a:extLst>
              <a:ext uri="{FF2B5EF4-FFF2-40B4-BE49-F238E27FC236}">
                <a16:creationId xmlns:a16="http://schemas.microsoft.com/office/drawing/2014/main" id="{C2D1799B-9CC0-243C-82FD-DEF06B7B1624}"/>
              </a:ext>
            </a:extLst>
          </p:cNvPr>
          <p:cNvPicPr>
            <a:picLocks noChangeAspect="1"/>
          </p:cNvPicPr>
          <p:nvPr userDrawn="1"/>
        </p:nvPicPr>
        <p:blipFill>
          <a:blip r:embed="rId4"/>
          <a:srcRect/>
          <a:stretch/>
        </p:blipFill>
        <p:spPr>
          <a:xfrm>
            <a:off x="8139292" y="153576"/>
            <a:ext cx="752392" cy="752392"/>
          </a:xfrm>
          <a:prstGeom prst="rect">
            <a:avLst/>
          </a:prstGeom>
        </p:spPr>
      </p:pic>
    </p:spTree>
    <p:extLst>
      <p:ext uri="{BB962C8B-B14F-4D97-AF65-F5344CB8AC3E}">
        <p14:creationId xmlns:p14="http://schemas.microsoft.com/office/powerpoint/2010/main" val="41416261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Cier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9E659084-D5E4-FEF3-86F9-551DA68C541B}"/>
              </a:ext>
            </a:extLst>
          </p:cNvPr>
          <p:cNvPicPr>
            <a:picLocks noChangeAspect="1"/>
          </p:cNvPicPr>
          <p:nvPr userDrawn="1"/>
        </p:nvPicPr>
        <p:blipFill>
          <a:blip r:embed="rId3"/>
          <a:stretch>
            <a:fillRect/>
          </a:stretch>
        </p:blipFill>
        <p:spPr>
          <a:xfrm>
            <a:off x="3003550" y="1633211"/>
            <a:ext cx="3136900" cy="1409700"/>
          </a:xfrm>
          <a:prstGeom prst="rect">
            <a:avLst/>
          </a:prstGeom>
        </p:spPr>
      </p:pic>
    </p:spTree>
    <p:extLst>
      <p:ext uri="{BB962C8B-B14F-4D97-AF65-F5344CB8AC3E}">
        <p14:creationId xmlns:p14="http://schemas.microsoft.com/office/powerpoint/2010/main" val="41179142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457201" y="325687"/>
            <a:ext cx="6631809" cy="408170"/>
          </a:xfrm>
          <a:prstGeom prst="rect">
            <a:avLst/>
          </a:prstGeom>
        </p:spPr>
        <p:txBody>
          <a:bodyPr/>
          <a:lstStyle/>
          <a:p>
            <a:r>
              <a:rPr lang="es-ES_tradnl"/>
              <a:t>Clic para editar título</a:t>
            </a:r>
            <a:endParaRPr lang="es-ES"/>
          </a:p>
        </p:txBody>
      </p:sp>
      <p:grpSp>
        <p:nvGrpSpPr>
          <p:cNvPr id="8" name="Agrupar 7"/>
          <p:cNvGrpSpPr/>
          <p:nvPr userDrawn="1"/>
        </p:nvGrpSpPr>
        <p:grpSpPr>
          <a:xfrm>
            <a:off x="514456" y="1"/>
            <a:ext cx="8001033" cy="104093"/>
            <a:chOff x="514455" y="114984"/>
            <a:chExt cx="8001033" cy="181989"/>
          </a:xfrm>
        </p:grpSpPr>
        <p:sp>
          <p:nvSpPr>
            <p:cNvPr id="9" name="Rectángulo 8"/>
            <p:cNvSpPr/>
            <p:nvPr userDrawn="1"/>
          </p:nvSpPr>
          <p:spPr>
            <a:xfrm>
              <a:off x="514455" y="114984"/>
              <a:ext cx="3274833" cy="181989"/>
            </a:xfrm>
            <a:prstGeom prst="rect">
              <a:avLst/>
            </a:prstGeom>
            <a:solidFill>
              <a:srgbClr val="0F4E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1800"/>
            </a:p>
          </p:txBody>
        </p:sp>
        <p:sp>
          <p:nvSpPr>
            <p:cNvPr id="10" name="Rectángulo 9"/>
            <p:cNvSpPr/>
            <p:nvPr userDrawn="1"/>
          </p:nvSpPr>
          <p:spPr>
            <a:xfrm>
              <a:off x="3789288" y="114984"/>
              <a:ext cx="4726200" cy="181989"/>
            </a:xfrm>
            <a:prstGeom prst="rect">
              <a:avLst/>
            </a:prstGeom>
            <a:solidFill>
              <a:srgbClr val="E22D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1800"/>
            </a:p>
          </p:txBody>
        </p:sp>
      </p:grpSp>
      <p:sp>
        <p:nvSpPr>
          <p:cNvPr id="16" name="Marcador de contenido 2"/>
          <p:cNvSpPr>
            <a:spLocks noGrp="1"/>
          </p:cNvSpPr>
          <p:nvPr>
            <p:ph idx="1"/>
          </p:nvPr>
        </p:nvSpPr>
        <p:spPr>
          <a:xfrm>
            <a:off x="457201" y="1200151"/>
            <a:ext cx="3965533" cy="3394472"/>
          </a:xfrm>
          <a:prstGeom prst="rect">
            <a:avLst/>
          </a:prstGeom>
        </p:spPr>
        <p:txBody>
          <a:bodyPr/>
          <a:lstStyle>
            <a:lvl1pPr>
              <a:lnSpc>
                <a:spcPct val="100000"/>
              </a:lnSpc>
              <a:defRPr>
                <a:solidFill>
                  <a:schemeClr val="tx1">
                    <a:lumMod val="90000"/>
                    <a:lumOff val="10000"/>
                  </a:schemeClr>
                </a:solidFill>
              </a:defRPr>
            </a:lvl1pPr>
            <a:lvl2pPr>
              <a:lnSpc>
                <a:spcPct val="100000"/>
              </a:lnSpc>
              <a:defRPr>
                <a:solidFill>
                  <a:schemeClr val="tx1">
                    <a:lumMod val="90000"/>
                    <a:lumOff val="10000"/>
                  </a:schemeClr>
                </a:solidFill>
              </a:defRPr>
            </a:lvl2pPr>
            <a:lvl3pPr marL="784781" indent="-158396">
              <a:lnSpc>
                <a:spcPct val="100000"/>
              </a:lnSpc>
              <a:buSzPct val="80000"/>
              <a:buFont typeface="Lucida Grande"/>
              <a:buChar char="-"/>
              <a:defRPr sz="1600">
                <a:solidFill>
                  <a:schemeClr val="tx1">
                    <a:lumMod val="90000"/>
                    <a:lumOff val="10000"/>
                  </a:schemeClr>
                </a:solidFill>
              </a:defRPr>
            </a:lvl3pPr>
            <a:lvl4pPr marL="1097972" indent="-158396">
              <a:lnSpc>
                <a:spcPct val="100000"/>
              </a:lnSpc>
              <a:buSzPct val="60000"/>
              <a:buFont typeface="Courier New"/>
              <a:buChar char="o"/>
              <a:defRPr lang="es-ES_tradnl" sz="1400" kern="1200" dirty="0" smtClean="0">
                <a:solidFill>
                  <a:schemeClr val="tx1">
                    <a:lumMod val="90000"/>
                    <a:lumOff val="10000"/>
                  </a:schemeClr>
                </a:solidFill>
                <a:latin typeface="Cambria"/>
                <a:ea typeface="+mn-ea"/>
                <a:cs typeface="Cambria"/>
              </a:defRPr>
            </a:lvl4pPr>
            <a:lvl5pPr marL="1411165" indent="-158396">
              <a:lnSpc>
                <a:spcPct val="100000"/>
              </a:lnSpc>
              <a:buSzPct val="70000"/>
              <a:defRPr lang="es-ES" sz="1400" kern="1200" dirty="0">
                <a:solidFill>
                  <a:schemeClr val="tx1">
                    <a:lumMod val="90000"/>
                    <a:lumOff val="10000"/>
                  </a:schemeClr>
                </a:solidFill>
                <a:latin typeface="Cambria"/>
                <a:ea typeface="+mn-ea"/>
                <a:cs typeface="Cambria"/>
              </a:defRPr>
            </a:lvl5p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17" name="Marcador de contenido 2"/>
          <p:cNvSpPr>
            <a:spLocks noGrp="1"/>
          </p:cNvSpPr>
          <p:nvPr>
            <p:ph idx="13"/>
          </p:nvPr>
        </p:nvSpPr>
        <p:spPr>
          <a:xfrm>
            <a:off x="4721268" y="1200151"/>
            <a:ext cx="3965533" cy="3394472"/>
          </a:xfrm>
          <a:prstGeom prst="rect">
            <a:avLst/>
          </a:prstGeom>
        </p:spPr>
        <p:txBody>
          <a:bodyPr/>
          <a:lstStyle>
            <a:lvl1pPr>
              <a:lnSpc>
                <a:spcPct val="100000"/>
              </a:lnSpc>
              <a:defRPr>
                <a:solidFill>
                  <a:schemeClr val="tx1">
                    <a:lumMod val="90000"/>
                    <a:lumOff val="10000"/>
                  </a:schemeClr>
                </a:solidFill>
              </a:defRPr>
            </a:lvl1pPr>
            <a:lvl2pPr>
              <a:lnSpc>
                <a:spcPct val="100000"/>
              </a:lnSpc>
              <a:defRPr>
                <a:solidFill>
                  <a:schemeClr val="tx1">
                    <a:lumMod val="90000"/>
                    <a:lumOff val="10000"/>
                  </a:schemeClr>
                </a:solidFill>
              </a:defRPr>
            </a:lvl2pPr>
            <a:lvl3pPr marL="784781" indent="-158396">
              <a:lnSpc>
                <a:spcPct val="100000"/>
              </a:lnSpc>
              <a:buSzPct val="80000"/>
              <a:buFont typeface="Lucida Grande"/>
              <a:buChar char="-"/>
              <a:defRPr sz="1600">
                <a:solidFill>
                  <a:schemeClr val="tx1">
                    <a:lumMod val="90000"/>
                    <a:lumOff val="10000"/>
                  </a:schemeClr>
                </a:solidFill>
              </a:defRPr>
            </a:lvl3pPr>
            <a:lvl4pPr marL="1097972" indent="-158396">
              <a:lnSpc>
                <a:spcPct val="100000"/>
              </a:lnSpc>
              <a:buSzPct val="60000"/>
              <a:buFont typeface="Courier New"/>
              <a:buChar char="o"/>
              <a:defRPr lang="es-ES_tradnl" sz="1400" kern="1200" dirty="0" smtClean="0">
                <a:solidFill>
                  <a:schemeClr val="tx1">
                    <a:lumMod val="90000"/>
                    <a:lumOff val="10000"/>
                  </a:schemeClr>
                </a:solidFill>
                <a:latin typeface="Cambria"/>
                <a:ea typeface="+mn-ea"/>
                <a:cs typeface="Cambria"/>
              </a:defRPr>
            </a:lvl4pPr>
            <a:lvl5pPr marL="1411165" indent="-158396">
              <a:lnSpc>
                <a:spcPct val="100000"/>
              </a:lnSpc>
              <a:buSzPct val="70000"/>
              <a:defRPr lang="es-ES" sz="1400" kern="1200" dirty="0">
                <a:solidFill>
                  <a:schemeClr val="tx1">
                    <a:lumMod val="90000"/>
                    <a:lumOff val="10000"/>
                  </a:schemeClr>
                </a:solidFill>
                <a:latin typeface="Cambria"/>
                <a:ea typeface="+mn-ea"/>
                <a:cs typeface="Cambria"/>
              </a:defRPr>
            </a:lvl5p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13" name="Marcador de número de diapositiva 6"/>
          <p:cNvSpPr>
            <a:spLocks noGrp="1"/>
          </p:cNvSpPr>
          <p:nvPr>
            <p:ph type="sldNum" sz="quarter" idx="12"/>
          </p:nvPr>
        </p:nvSpPr>
        <p:spPr>
          <a:xfrm>
            <a:off x="6865504" y="4827560"/>
            <a:ext cx="2133600" cy="213547"/>
          </a:xfrm>
          <a:prstGeom prst="rect">
            <a:avLst/>
          </a:prstGeom>
        </p:spPr>
        <p:txBody>
          <a:bodyPr/>
          <a:lstStyle>
            <a:lvl1pPr algn="r">
              <a:defRPr sz="900">
                <a:solidFill>
                  <a:schemeClr val="bg1">
                    <a:lumMod val="50000"/>
                  </a:schemeClr>
                </a:solidFill>
              </a:defRPr>
            </a:lvl1pPr>
          </a:lstStyle>
          <a:p>
            <a:fld id="{758EF458-5B7C-9F44-BB09-A6316498C081}" type="slidenum">
              <a:rPr lang="es-ES" smtClean="0"/>
              <a:pPr/>
              <a:t>‹Nº›</a:t>
            </a:fld>
            <a:endParaRPr lang="es-ES"/>
          </a:p>
        </p:txBody>
      </p:sp>
      <p:pic>
        <p:nvPicPr>
          <p:cNvPr id="4" name="Imagen 3">
            <a:extLst>
              <a:ext uri="{FF2B5EF4-FFF2-40B4-BE49-F238E27FC236}">
                <a16:creationId xmlns:a16="http://schemas.microsoft.com/office/drawing/2014/main" id="{3186E3E6-57F7-E5E5-4BF8-FDDDF7B9318D}"/>
              </a:ext>
            </a:extLst>
          </p:cNvPr>
          <p:cNvPicPr>
            <a:picLocks noChangeAspect="1"/>
          </p:cNvPicPr>
          <p:nvPr userDrawn="1"/>
        </p:nvPicPr>
        <p:blipFill>
          <a:blip r:embed="rId2">
            <a:alphaModFix amt="50000"/>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685800" y="4709161"/>
            <a:ext cx="7772400" cy="331946"/>
          </a:xfrm>
          <a:prstGeom prst="rect">
            <a:avLst/>
          </a:prstGeom>
        </p:spPr>
      </p:pic>
      <p:pic>
        <p:nvPicPr>
          <p:cNvPr id="5" name="Imagen 4">
            <a:extLst>
              <a:ext uri="{FF2B5EF4-FFF2-40B4-BE49-F238E27FC236}">
                <a16:creationId xmlns:a16="http://schemas.microsoft.com/office/drawing/2014/main" id="{0BE7F781-55E9-DF3B-144C-C3F6E72AE3D7}"/>
              </a:ext>
            </a:extLst>
          </p:cNvPr>
          <p:cNvPicPr>
            <a:picLocks noChangeAspect="1"/>
          </p:cNvPicPr>
          <p:nvPr userDrawn="1"/>
        </p:nvPicPr>
        <p:blipFill>
          <a:blip r:embed="rId4"/>
          <a:srcRect/>
          <a:stretch/>
        </p:blipFill>
        <p:spPr>
          <a:xfrm>
            <a:off x="8139293" y="153576"/>
            <a:ext cx="752392" cy="752392"/>
          </a:xfrm>
          <a:prstGeom prst="rect">
            <a:avLst/>
          </a:prstGeom>
        </p:spPr>
      </p:pic>
    </p:spTree>
    <p:extLst>
      <p:ext uri="{BB962C8B-B14F-4D97-AF65-F5344CB8AC3E}">
        <p14:creationId xmlns:p14="http://schemas.microsoft.com/office/powerpoint/2010/main" val="3242020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0_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457200" y="325687"/>
            <a:ext cx="6442263" cy="408170"/>
          </a:xfrm>
          <a:prstGeom prst="rect">
            <a:avLst/>
          </a:prstGeom>
        </p:spPr>
        <p:txBody>
          <a:bodyPr/>
          <a:lstStyle>
            <a:lvl1pPr>
              <a:defRPr>
                <a:solidFill>
                  <a:srgbClr val="0B4581"/>
                </a:solidFill>
              </a:defRPr>
            </a:lvl1pPr>
          </a:lstStyle>
          <a:p>
            <a:r>
              <a:rPr lang="es-ES_tradnl" dirty="0"/>
              <a:t>Clic para editar título</a:t>
            </a:r>
            <a:endParaRPr lang="es-ES" dirty="0"/>
          </a:p>
        </p:txBody>
      </p:sp>
      <p:sp>
        <p:nvSpPr>
          <p:cNvPr id="3" name="Marcador de contenido 2"/>
          <p:cNvSpPr>
            <a:spLocks noGrp="1"/>
          </p:cNvSpPr>
          <p:nvPr>
            <p:ph idx="1"/>
          </p:nvPr>
        </p:nvSpPr>
        <p:spPr>
          <a:xfrm>
            <a:off x="457200" y="1200151"/>
            <a:ext cx="8229600" cy="3394472"/>
          </a:xfrm>
          <a:prstGeom prst="rect">
            <a:avLst/>
          </a:prstGeom>
        </p:spPr>
        <p:txBody>
          <a:bodyPr/>
          <a:lstStyle>
            <a:lvl1pPr>
              <a:lnSpc>
                <a:spcPct val="100000"/>
              </a:lnSpc>
              <a:defRPr>
                <a:solidFill>
                  <a:schemeClr val="tx1">
                    <a:lumMod val="90000"/>
                    <a:lumOff val="10000"/>
                  </a:schemeClr>
                </a:solidFill>
              </a:defRPr>
            </a:lvl1pPr>
            <a:lvl2pPr>
              <a:lnSpc>
                <a:spcPct val="100000"/>
              </a:lnSpc>
              <a:defRPr>
                <a:solidFill>
                  <a:schemeClr val="tx1">
                    <a:lumMod val="90000"/>
                    <a:lumOff val="10000"/>
                  </a:schemeClr>
                </a:solidFill>
              </a:defRPr>
            </a:lvl2pPr>
            <a:lvl3pPr marL="784800" indent="-158400">
              <a:lnSpc>
                <a:spcPct val="100000"/>
              </a:lnSpc>
              <a:buSzPct val="80000"/>
              <a:buFont typeface="Lucida Grande"/>
              <a:buChar char="-"/>
              <a:defRPr sz="1600">
                <a:solidFill>
                  <a:schemeClr val="tx1">
                    <a:lumMod val="90000"/>
                    <a:lumOff val="10000"/>
                  </a:schemeClr>
                </a:solidFill>
              </a:defRPr>
            </a:lvl3pPr>
            <a:lvl4pPr marL="1098000" indent="-158400">
              <a:lnSpc>
                <a:spcPct val="100000"/>
              </a:lnSpc>
              <a:buSzPct val="60000"/>
              <a:buFont typeface="Courier New"/>
              <a:buChar char="o"/>
              <a:defRPr lang="es-ES_tradnl" sz="1400" kern="1200" dirty="0" smtClean="0">
                <a:solidFill>
                  <a:schemeClr val="tx1">
                    <a:lumMod val="90000"/>
                    <a:lumOff val="10000"/>
                  </a:schemeClr>
                </a:solidFill>
                <a:latin typeface="Cambria"/>
                <a:ea typeface="+mn-ea"/>
                <a:cs typeface="Cambria"/>
              </a:defRPr>
            </a:lvl4pPr>
            <a:lvl5pPr marL="1411200" indent="-158400">
              <a:lnSpc>
                <a:spcPct val="100000"/>
              </a:lnSpc>
              <a:buSzPct val="70000"/>
              <a:defRPr lang="es-ES" sz="1400" kern="1200" dirty="0">
                <a:solidFill>
                  <a:schemeClr val="tx1">
                    <a:lumMod val="90000"/>
                    <a:lumOff val="10000"/>
                  </a:schemeClr>
                </a:solidFill>
                <a:latin typeface="Cambria"/>
                <a:ea typeface="+mn-ea"/>
                <a:cs typeface="Cambria"/>
              </a:defRPr>
            </a:lvl5p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grpSp>
        <p:nvGrpSpPr>
          <p:cNvPr id="7" name="Agrupar 6"/>
          <p:cNvGrpSpPr/>
          <p:nvPr userDrawn="1"/>
        </p:nvGrpSpPr>
        <p:grpSpPr>
          <a:xfrm>
            <a:off x="514455" y="0"/>
            <a:ext cx="8001033" cy="104093"/>
            <a:chOff x="514455" y="114984"/>
            <a:chExt cx="8001033" cy="181989"/>
          </a:xfrm>
        </p:grpSpPr>
        <p:sp>
          <p:nvSpPr>
            <p:cNvPr id="8" name="Rectángulo 7"/>
            <p:cNvSpPr/>
            <p:nvPr userDrawn="1"/>
          </p:nvSpPr>
          <p:spPr>
            <a:xfrm>
              <a:off x="514455" y="114984"/>
              <a:ext cx="3274833" cy="181989"/>
            </a:xfrm>
            <a:prstGeom prst="rect">
              <a:avLst/>
            </a:prstGeom>
            <a:solidFill>
              <a:srgbClr val="0F4E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userDrawn="1"/>
          </p:nvSpPr>
          <p:spPr>
            <a:xfrm>
              <a:off x="3789288" y="114984"/>
              <a:ext cx="4726200" cy="181989"/>
            </a:xfrm>
            <a:prstGeom prst="rect">
              <a:avLst/>
            </a:prstGeom>
            <a:solidFill>
              <a:srgbClr val="E22D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12" name="Marcador de número de diapositiva 6"/>
          <p:cNvSpPr>
            <a:spLocks noGrp="1"/>
          </p:cNvSpPr>
          <p:nvPr>
            <p:ph type="sldNum" sz="quarter" idx="12"/>
          </p:nvPr>
        </p:nvSpPr>
        <p:spPr>
          <a:xfrm>
            <a:off x="6865504" y="4827559"/>
            <a:ext cx="2133600" cy="213547"/>
          </a:xfrm>
          <a:prstGeom prst="rect">
            <a:avLst/>
          </a:prstGeom>
        </p:spPr>
        <p:txBody>
          <a:bodyPr/>
          <a:lstStyle>
            <a:lvl1pPr algn="r">
              <a:defRPr sz="900">
                <a:solidFill>
                  <a:schemeClr val="bg1">
                    <a:lumMod val="50000"/>
                  </a:schemeClr>
                </a:solidFill>
              </a:defRPr>
            </a:lvl1pPr>
          </a:lstStyle>
          <a:p>
            <a:fld id="{758EF458-5B7C-9F44-BB09-A6316498C081}" type="slidenum">
              <a:rPr lang="es-ES" smtClean="0"/>
              <a:pPr/>
              <a:t>‹Nº›</a:t>
            </a:fld>
            <a:endParaRPr lang="es-ES"/>
          </a:p>
        </p:txBody>
      </p:sp>
      <p:pic>
        <p:nvPicPr>
          <p:cNvPr id="6" name="Imagen 5">
            <a:extLst>
              <a:ext uri="{FF2B5EF4-FFF2-40B4-BE49-F238E27FC236}">
                <a16:creationId xmlns:a16="http://schemas.microsoft.com/office/drawing/2014/main" id="{592C3F1B-04C5-895C-CFD7-0D110BF2D071}"/>
              </a:ext>
            </a:extLst>
          </p:cNvPr>
          <p:cNvPicPr>
            <a:picLocks noChangeAspect="1"/>
          </p:cNvPicPr>
          <p:nvPr userDrawn="1"/>
        </p:nvPicPr>
        <p:blipFill>
          <a:blip r:embed="rId2">
            <a:alphaModFix amt="50000"/>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685800" y="4709160"/>
            <a:ext cx="7772400" cy="331946"/>
          </a:xfrm>
          <a:prstGeom prst="rect">
            <a:avLst/>
          </a:prstGeom>
        </p:spPr>
      </p:pic>
      <p:pic>
        <p:nvPicPr>
          <p:cNvPr id="5" name="Imagen 4">
            <a:extLst>
              <a:ext uri="{FF2B5EF4-FFF2-40B4-BE49-F238E27FC236}">
                <a16:creationId xmlns:a16="http://schemas.microsoft.com/office/drawing/2014/main" id="{50799E2D-680F-8DF3-1D8C-65A4E622092E}"/>
              </a:ext>
            </a:extLst>
          </p:cNvPr>
          <p:cNvPicPr>
            <a:picLocks noChangeAspect="1"/>
          </p:cNvPicPr>
          <p:nvPr userDrawn="1"/>
        </p:nvPicPr>
        <p:blipFill>
          <a:blip r:embed="rId4"/>
          <a:srcRect/>
          <a:stretch/>
        </p:blipFill>
        <p:spPr>
          <a:xfrm>
            <a:off x="8139292" y="153576"/>
            <a:ext cx="752392" cy="752392"/>
          </a:xfrm>
          <a:prstGeom prst="rect">
            <a:avLst/>
          </a:prstGeom>
        </p:spPr>
      </p:pic>
    </p:spTree>
    <p:extLst>
      <p:ext uri="{BB962C8B-B14F-4D97-AF65-F5344CB8AC3E}">
        <p14:creationId xmlns:p14="http://schemas.microsoft.com/office/powerpoint/2010/main" val="3766910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ítulo y objetos">
    <p:bg>
      <p:bgPr>
        <a:solidFill>
          <a:schemeClr val="accent5">
            <a:alpha val="40084"/>
          </a:schemeClr>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457200" y="325687"/>
            <a:ext cx="6638127" cy="408170"/>
          </a:xfrm>
          <a:prstGeom prst="rect">
            <a:avLst/>
          </a:prstGeom>
        </p:spPr>
        <p:txBody>
          <a:bodyPr/>
          <a:lstStyle>
            <a:lvl1pPr>
              <a:defRPr>
                <a:solidFill>
                  <a:srgbClr val="0B4581"/>
                </a:solidFill>
              </a:defRPr>
            </a:lvl1pPr>
          </a:lstStyle>
          <a:p>
            <a:r>
              <a:rPr lang="es-ES_tradnl" dirty="0"/>
              <a:t>Clic para editar título</a:t>
            </a:r>
            <a:endParaRPr lang="es-ES" dirty="0"/>
          </a:p>
        </p:txBody>
      </p:sp>
      <p:sp>
        <p:nvSpPr>
          <p:cNvPr id="3" name="Marcador de contenido 2"/>
          <p:cNvSpPr>
            <a:spLocks noGrp="1"/>
          </p:cNvSpPr>
          <p:nvPr>
            <p:ph idx="1"/>
          </p:nvPr>
        </p:nvSpPr>
        <p:spPr>
          <a:xfrm>
            <a:off x="457200" y="1200151"/>
            <a:ext cx="8229600" cy="3394472"/>
          </a:xfrm>
          <a:prstGeom prst="rect">
            <a:avLst/>
          </a:prstGeom>
        </p:spPr>
        <p:txBody>
          <a:bodyPr/>
          <a:lstStyle>
            <a:lvl1pPr>
              <a:lnSpc>
                <a:spcPct val="100000"/>
              </a:lnSpc>
              <a:defRPr>
                <a:solidFill>
                  <a:schemeClr val="tx1">
                    <a:lumMod val="90000"/>
                    <a:lumOff val="10000"/>
                  </a:schemeClr>
                </a:solidFill>
              </a:defRPr>
            </a:lvl1pPr>
            <a:lvl2pPr>
              <a:lnSpc>
                <a:spcPct val="100000"/>
              </a:lnSpc>
              <a:defRPr>
                <a:solidFill>
                  <a:schemeClr val="tx1">
                    <a:lumMod val="90000"/>
                    <a:lumOff val="10000"/>
                  </a:schemeClr>
                </a:solidFill>
              </a:defRPr>
            </a:lvl2pPr>
            <a:lvl3pPr marL="784800" indent="-158400">
              <a:lnSpc>
                <a:spcPct val="100000"/>
              </a:lnSpc>
              <a:buSzPct val="80000"/>
              <a:buFont typeface="Lucida Grande"/>
              <a:buChar char="-"/>
              <a:defRPr sz="1600">
                <a:solidFill>
                  <a:schemeClr val="tx1">
                    <a:lumMod val="90000"/>
                    <a:lumOff val="10000"/>
                  </a:schemeClr>
                </a:solidFill>
              </a:defRPr>
            </a:lvl3pPr>
            <a:lvl4pPr marL="1098000" indent="-158400">
              <a:lnSpc>
                <a:spcPct val="100000"/>
              </a:lnSpc>
              <a:buSzPct val="60000"/>
              <a:buFont typeface="Courier New"/>
              <a:buChar char="o"/>
              <a:defRPr lang="es-ES_tradnl" sz="1400" kern="1200" dirty="0" smtClean="0">
                <a:solidFill>
                  <a:schemeClr val="tx1">
                    <a:lumMod val="90000"/>
                    <a:lumOff val="10000"/>
                  </a:schemeClr>
                </a:solidFill>
                <a:latin typeface="Cambria"/>
                <a:ea typeface="+mn-ea"/>
                <a:cs typeface="Cambria"/>
              </a:defRPr>
            </a:lvl4pPr>
            <a:lvl5pPr marL="1411200" indent="-158400">
              <a:lnSpc>
                <a:spcPct val="100000"/>
              </a:lnSpc>
              <a:buSzPct val="70000"/>
              <a:defRPr lang="es-ES" sz="1400" kern="1200" dirty="0">
                <a:solidFill>
                  <a:schemeClr val="tx1">
                    <a:lumMod val="90000"/>
                    <a:lumOff val="10000"/>
                  </a:schemeClr>
                </a:solidFill>
                <a:latin typeface="Cambria"/>
                <a:ea typeface="+mn-ea"/>
                <a:cs typeface="Cambria"/>
              </a:defRPr>
            </a:lvl5p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grpSp>
        <p:nvGrpSpPr>
          <p:cNvPr id="7" name="Agrupar 6"/>
          <p:cNvGrpSpPr/>
          <p:nvPr userDrawn="1"/>
        </p:nvGrpSpPr>
        <p:grpSpPr>
          <a:xfrm>
            <a:off x="514455" y="0"/>
            <a:ext cx="8001033" cy="104093"/>
            <a:chOff x="514455" y="114984"/>
            <a:chExt cx="8001033" cy="181989"/>
          </a:xfrm>
        </p:grpSpPr>
        <p:sp>
          <p:nvSpPr>
            <p:cNvPr id="8" name="Rectángulo 7"/>
            <p:cNvSpPr/>
            <p:nvPr userDrawn="1"/>
          </p:nvSpPr>
          <p:spPr>
            <a:xfrm>
              <a:off x="514455" y="114984"/>
              <a:ext cx="3274833" cy="181989"/>
            </a:xfrm>
            <a:prstGeom prst="rect">
              <a:avLst/>
            </a:prstGeom>
            <a:solidFill>
              <a:srgbClr val="0F4E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ctángulo 8"/>
            <p:cNvSpPr/>
            <p:nvPr userDrawn="1"/>
          </p:nvSpPr>
          <p:spPr>
            <a:xfrm>
              <a:off x="3789288" y="114984"/>
              <a:ext cx="4726200" cy="181989"/>
            </a:xfrm>
            <a:prstGeom prst="rect">
              <a:avLst/>
            </a:prstGeom>
            <a:solidFill>
              <a:srgbClr val="E22D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15" name="Marcador de número de diapositiva 6"/>
          <p:cNvSpPr>
            <a:spLocks noGrp="1"/>
          </p:cNvSpPr>
          <p:nvPr>
            <p:ph type="sldNum" sz="quarter" idx="12"/>
          </p:nvPr>
        </p:nvSpPr>
        <p:spPr>
          <a:xfrm>
            <a:off x="6865504" y="4827559"/>
            <a:ext cx="2133600" cy="213547"/>
          </a:xfrm>
          <a:prstGeom prst="rect">
            <a:avLst/>
          </a:prstGeom>
        </p:spPr>
        <p:txBody>
          <a:bodyPr/>
          <a:lstStyle>
            <a:lvl1pPr algn="r">
              <a:defRPr sz="900">
                <a:solidFill>
                  <a:schemeClr val="bg2"/>
                </a:solidFill>
              </a:defRPr>
            </a:lvl1pPr>
          </a:lstStyle>
          <a:p>
            <a:fld id="{758EF458-5B7C-9F44-BB09-A6316498C081}" type="slidenum">
              <a:rPr lang="es-ES" smtClean="0"/>
              <a:pPr/>
              <a:t>‹Nº›</a:t>
            </a:fld>
            <a:endParaRPr lang="es-ES"/>
          </a:p>
        </p:txBody>
      </p:sp>
      <p:pic>
        <p:nvPicPr>
          <p:cNvPr id="6" name="Imagen 5">
            <a:extLst>
              <a:ext uri="{FF2B5EF4-FFF2-40B4-BE49-F238E27FC236}">
                <a16:creationId xmlns:a16="http://schemas.microsoft.com/office/drawing/2014/main" id="{04A342F0-4F52-2D7B-C265-4114E81E147C}"/>
              </a:ext>
            </a:extLst>
          </p:cNvPr>
          <p:cNvPicPr>
            <a:picLocks noChangeAspect="1"/>
          </p:cNvPicPr>
          <p:nvPr userDrawn="1"/>
        </p:nvPicPr>
        <p:blipFill>
          <a:blip r:embed="rId2">
            <a:alphaModFix amt="50000"/>
            <a:biLevel thresh="25000"/>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685800" y="4709160"/>
            <a:ext cx="7772400" cy="331946"/>
          </a:xfrm>
          <a:prstGeom prst="rect">
            <a:avLst/>
          </a:prstGeom>
        </p:spPr>
      </p:pic>
      <p:pic>
        <p:nvPicPr>
          <p:cNvPr id="4" name="Imagen 3">
            <a:extLst>
              <a:ext uri="{FF2B5EF4-FFF2-40B4-BE49-F238E27FC236}">
                <a16:creationId xmlns:a16="http://schemas.microsoft.com/office/drawing/2014/main" id="{3C7974E6-14DE-D18A-D871-C93EDEAB0382}"/>
              </a:ext>
            </a:extLst>
          </p:cNvPr>
          <p:cNvPicPr>
            <a:picLocks noChangeAspect="1"/>
          </p:cNvPicPr>
          <p:nvPr userDrawn="1"/>
        </p:nvPicPr>
        <p:blipFill>
          <a:blip r:embed="rId4"/>
          <a:srcRect/>
          <a:stretch/>
        </p:blipFill>
        <p:spPr>
          <a:xfrm>
            <a:off x="8139292" y="153576"/>
            <a:ext cx="752392" cy="752392"/>
          </a:xfrm>
          <a:prstGeom prst="rect">
            <a:avLst/>
          </a:prstGeom>
        </p:spPr>
      </p:pic>
    </p:spTree>
    <p:extLst>
      <p:ext uri="{BB962C8B-B14F-4D97-AF65-F5344CB8AC3E}">
        <p14:creationId xmlns:p14="http://schemas.microsoft.com/office/powerpoint/2010/main" val="12107991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457200" y="325687"/>
            <a:ext cx="6631809" cy="408170"/>
          </a:xfrm>
          <a:prstGeom prst="rect">
            <a:avLst/>
          </a:prstGeom>
        </p:spPr>
        <p:txBody>
          <a:bodyPr/>
          <a:lstStyle/>
          <a:p>
            <a:r>
              <a:rPr lang="es-ES_tradnl"/>
              <a:t>Clic para editar título</a:t>
            </a:r>
            <a:endParaRPr lang="es-ES"/>
          </a:p>
        </p:txBody>
      </p:sp>
      <p:grpSp>
        <p:nvGrpSpPr>
          <p:cNvPr id="8" name="Agrupar 7"/>
          <p:cNvGrpSpPr/>
          <p:nvPr userDrawn="1"/>
        </p:nvGrpSpPr>
        <p:grpSpPr>
          <a:xfrm>
            <a:off x="514455" y="0"/>
            <a:ext cx="8001033" cy="104093"/>
            <a:chOff x="514455" y="114984"/>
            <a:chExt cx="8001033" cy="181989"/>
          </a:xfrm>
        </p:grpSpPr>
        <p:sp>
          <p:nvSpPr>
            <p:cNvPr id="9" name="Rectángulo 8"/>
            <p:cNvSpPr/>
            <p:nvPr userDrawn="1"/>
          </p:nvSpPr>
          <p:spPr>
            <a:xfrm>
              <a:off x="514455" y="114984"/>
              <a:ext cx="3274833" cy="181989"/>
            </a:xfrm>
            <a:prstGeom prst="rect">
              <a:avLst/>
            </a:prstGeom>
            <a:solidFill>
              <a:srgbClr val="0F4E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userDrawn="1"/>
          </p:nvSpPr>
          <p:spPr>
            <a:xfrm>
              <a:off x="3789288" y="114984"/>
              <a:ext cx="4726200" cy="181989"/>
            </a:xfrm>
            <a:prstGeom prst="rect">
              <a:avLst/>
            </a:prstGeom>
            <a:solidFill>
              <a:srgbClr val="E22D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16" name="Marcador de contenido 2"/>
          <p:cNvSpPr>
            <a:spLocks noGrp="1"/>
          </p:cNvSpPr>
          <p:nvPr>
            <p:ph idx="1"/>
          </p:nvPr>
        </p:nvSpPr>
        <p:spPr>
          <a:xfrm>
            <a:off x="457200" y="1200151"/>
            <a:ext cx="3965533" cy="3394472"/>
          </a:xfrm>
          <a:prstGeom prst="rect">
            <a:avLst/>
          </a:prstGeom>
        </p:spPr>
        <p:txBody>
          <a:bodyPr/>
          <a:lstStyle>
            <a:lvl1pPr>
              <a:lnSpc>
                <a:spcPct val="100000"/>
              </a:lnSpc>
              <a:defRPr>
                <a:solidFill>
                  <a:schemeClr val="tx1">
                    <a:lumMod val="90000"/>
                    <a:lumOff val="10000"/>
                  </a:schemeClr>
                </a:solidFill>
              </a:defRPr>
            </a:lvl1pPr>
            <a:lvl2pPr>
              <a:lnSpc>
                <a:spcPct val="100000"/>
              </a:lnSpc>
              <a:defRPr>
                <a:solidFill>
                  <a:schemeClr val="tx1">
                    <a:lumMod val="90000"/>
                    <a:lumOff val="10000"/>
                  </a:schemeClr>
                </a:solidFill>
              </a:defRPr>
            </a:lvl2pPr>
            <a:lvl3pPr marL="784800" indent="-158400">
              <a:lnSpc>
                <a:spcPct val="100000"/>
              </a:lnSpc>
              <a:buSzPct val="80000"/>
              <a:buFont typeface="Lucida Grande"/>
              <a:buChar char="-"/>
              <a:defRPr sz="1600">
                <a:solidFill>
                  <a:schemeClr val="tx1">
                    <a:lumMod val="90000"/>
                    <a:lumOff val="10000"/>
                  </a:schemeClr>
                </a:solidFill>
              </a:defRPr>
            </a:lvl3pPr>
            <a:lvl4pPr marL="1098000" indent="-158400">
              <a:lnSpc>
                <a:spcPct val="100000"/>
              </a:lnSpc>
              <a:buSzPct val="60000"/>
              <a:buFont typeface="Courier New"/>
              <a:buChar char="o"/>
              <a:defRPr lang="es-ES_tradnl" sz="1400" kern="1200" dirty="0" smtClean="0">
                <a:solidFill>
                  <a:schemeClr val="tx1">
                    <a:lumMod val="90000"/>
                    <a:lumOff val="10000"/>
                  </a:schemeClr>
                </a:solidFill>
                <a:latin typeface="Cambria"/>
                <a:ea typeface="+mn-ea"/>
                <a:cs typeface="Cambria"/>
              </a:defRPr>
            </a:lvl4pPr>
            <a:lvl5pPr marL="1411200" indent="-158400">
              <a:lnSpc>
                <a:spcPct val="100000"/>
              </a:lnSpc>
              <a:buSzPct val="70000"/>
              <a:defRPr lang="es-ES" sz="1400" kern="1200" dirty="0">
                <a:solidFill>
                  <a:schemeClr val="tx1">
                    <a:lumMod val="90000"/>
                    <a:lumOff val="10000"/>
                  </a:schemeClr>
                </a:solidFill>
                <a:latin typeface="Cambria"/>
                <a:ea typeface="+mn-ea"/>
                <a:cs typeface="Cambria"/>
              </a:defRPr>
            </a:lvl5p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17" name="Marcador de contenido 2"/>
          <p:cNvSpPr>
            <a:spLocks noGrp="1"/>
          </p:cNvSpPr>
          <p:nvPr>
            <p:ph idx="13"/>
          </p:nvPr>
        </p:nvSpPr>
        <p:spPr>
          <a:xfrm>
            <a:off x="4721267" y="1200151"/>
            <a:ext cx="3965533" cy="3394472"/>
          </a:xfrm>
          <a:prstGeom prst="rect">
            <a:avLst/>
          </a:prstGeom>
        </p:spPr>
        <p:txBody>
          <a:bodyPr/>
          <a:lstStyle>
            <a:lvl1pPr>
              <a:lnSpc>
                <a:spcPct val="100000"/>
              </a:lnSpc>
              <a:defRPr>
                <a:solidFill>
                  <a:schemeClr val="tx1">
                    <a:lumMod val="90000"/>
                    <a:lumOff val="10000"/>
                  </a:schemeClr>
                </a:solidFill>
              </a:defRPr>
            </a:lvl1pPr>
            <a:lvl2pPr>
              <a:lnSpc>
                <a:spcPct val="100000"/>
              </a:lnSpc>
              <a:defRPr>
                <a:solidFill>
                  <a:schemeClr val="tx1">
                    <a:lumMod val="90000"/>
                    <a:lumOff val="10000"/>
                  </a:schemeClr>
                </a:solidFill>
              </a:defRPr>
            </a:lvl2pPr>
            <a:lvl3pPr marL="784800" indent="-158400">
              <a:lnSpc>
                <a:spcPct val="100000"/>
              </a:lnSpc>
              <a:buSzPct val="80000"/>
              <a:buFont typeface="Lucida Grande"/>
              <a:buChar char="-"/>
              <a:defRPr sz="1600">
                <a:solidFill>
                  <a:schemeClr val="tx1">
                    <a:lumMod val="90000"/>
                    <a:lumOff val="10000"/>
                  </a:schemeClr>
                </a:solidFill>
              </a:defRPr>
            </a:lvl3pPr>
            <a:lvl4pPr marL="1098000" indent="-158400">
              <a:lnSpc>
                <a:spcPct val="100000"/>
              </a:lnSpc>
              <a:buSzPct val="60000"/>
              <a:buFont typeface="Courier New"/>
              <a:buChar char="o"/>
              <a:defRPr lang="es-ES_tradnl" sz="1400" kern="1200" dirty="0" smtClean="0">
                <a:solidFill>
                  <a:schemeClr val="tx1">
                    <a:lumMod val="90000"/>
                    <a:lumOff val="10000"/>
                  </a:schemeClr>
                </a:solidFill>
                <a:latin typeface="Cambria"/>
                <a:ea typeface="+mn-ea"/>
                <a:cs typeface="Cambria"/>
              </a:defRPr>
            </a:lvl4pPr>
            <a:lvl5pPr marL="1411200" indent="-158400">
              <a:lnSpc>
                <a:spcPct val="100000"/>
              </a:lnSpc>
              <a:buSzPct val="70000"/>
              <a:defRPr lang="es-ES" sz="1400" kern="1200" dirty="0">
                <a:solidFill>
                  <a:schemeClr val="tx1">
                    <a:lumMod val="90000"/>
                    <a:lumOff val="10000"/>
                  </a:schemeClr>
                </a:solidFill>
                <a:latin typeface="Cambria"/>
                <a:ea typeface="+mn-ea"/>
                <a:cs typeface="Cambria"/>
              </a:defRPr>
            </a:lvl5p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13" name="Marcador de número de diapositiva 6"/>
          <p:cNvSpPr>
            <a:spLocks noGrp="1"/>
          </p:cNvSpPr>
          <p:nvPr>
            <p:ph type="sldNum" sz="quarter" idx="12"/>
          </p:nvPr>
        </p:nvSpPr>
        <p:spPr>
          <a:xfrm>
            <a:off x="6865504" y="4827559"/>
            <a:ext cx="2133600" cy="213547"/>
          </a:xfrm>
          <a:prstGeom prst="rect">
            <a:avLst/>
          </a:prstGeom>
        </p:spPr>
        <p:txBody>
          <a:bodyPr/>
          <a:lstStyle>
            <a:lvl1pPr algn="r">
              <a:defRPr sz="900">
                <a:solidFill>
                  <a:schemeClr val="bg1">
                    <a:lumMod val="50000"/>
                  </a:schemeClr>
                </a:solidFill>
              </a:defRPr>
            </a:lvl1pPr>
          </a:lstStyle>
          <a:p>
            <a:fld id="{758EF458-5B7C-9F44-BB09-A6316498C081}" type="slidenum">
              <a:rPr lang="es-ES" smtClean="0"/>
              <a:pPr/>
              <a:t>‹Nº›</a:t>
            </a:fld>
            <a:endParaRPr lang="es-ES"/>
          </a:p>
        </p:txBody>
      </p:sp>
      <p:pic>
        <p:nvPicPr>
          <p:cNvPr id="4" name="Imagen 3">
            <a:extLst>
              <a:ext uri="{FF2B5EF4-FFF2-40B4-BE49-F238E27FC236}">
                <a16:creationId xmlns:a16="http://schemas.microsoft.com/office/drawing/2014/main" id="{3186E3E6-57F7-E5E5-4BF8-FDDDF7B9318D}"/>
              </a:ext>
            </a:extLst>
          </p:cNvPr>
          <p:cNvPicPr>
            <a:picLocks noChangeAspect="1"/>
          </p:cNvPicPr>
          <p:nvPr userDrawn="1"/>
        </p:nvPicPr>
        <p:blipFill>
          <a:blip r:embed="rId2">
            <a:alphaModFix amt="50000"/>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685800" y="4709160"/>
            <a:ext cx="7772400" cy="331946"/>
          </a:xfrm>
          <a:prstGeom prst="rect">
            <a:avLst/>
          </a:prstGeom>
        </p:spPr>
      </p:pic>
      <p:pic>
        <p:nvPicPr>
          <p:cNvPr id="5" name="Imagen 4">
            <a:extLst>
              <a:ext uri="{FF2B5EF4-FFF2-40B4-BE49-F238E27FC236}">
                <a16:creationId xmlns:a16="http://schemas.microsoft.com/office/drawing/2014/main" id="{0BE7F781-55E9-DF3B-144C-C3F6E72AE3D7}"/>
              </a:ext>
            </a:extLst>
          </p:cNvPr>
          <p:cNvPicPr>
            <a:picLocks noChangeAspect="1"/>
          </p:cNvPicPr>
          <p:nvPr userDrawn="1"/>
        </p:nvPicPr>
        <p:blipFill>
          <a:blip r:embed="rId4"/>
          <a:srcRect/>
          <a:stretch/>
        </p:blipFill>
        <p:spPr>
          <a:xfrm>
            <a:off x="8139292" y="153576"/>
            <a:ext cx="752392" cy="752392"/>
          </a:xfrm>
          <a:prstGeom prst="rect">
            <a:avLst/>
          </a:prstGeom>
        </p:spPr>
      </p:pic>
    </p:spTree>
    <p:extLst>
      <p:ext uri="{BB962C8B-B14F-4D97-AF65-F5344CB8AC3E}">
        <p14:creationId xmlns:p14="http://schemas.microsoft.com/office/powerpoint/2010/main" val="3924036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Contenido con título lateral">
    <p:spTree>
      <p:nvGrpSpPr>
        <p:cNvPr id="1" name=""/>
        <p:cNvGrpSpPr/>
        <p:nvPr/>
      </p:nvGrpSpPr>
      <p:grpSpPr>
        <a:xfrm>
          <a:off x="0" y="0"/>
          <a:ext cx="0" cy="0"/>
          <a:chOff x="0" y="0"/>
          <a:chExt cx="0" cy="0"/>
        </a:xfrm>
      </p:grpSpPr>
      <p:sp>
        <p:nvSpPr>
          <p:cNvPr id="5" name="Rectángulo 4"/>
          <p:cNvSpPr/>
          <p:nvPr userDrawn="1"/>
        </p:nvSpPr>
        <p:spPr>
          <a:xfrm>
            <a:off x="0" y="0"/>
            <a:ext cx="3465514" cy="5143500"/>
          </a:xfrm>
          <a:prstGeom prst="rect">
            <a:avLst/>
          </a:prstGeom>
          <a:solidFill>
            <a:srgbClr val="09458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solidFill>
                <a:schemeClr val="bg1"/>
              </a:solidFill>
            </a:endParaRPr>
          </a:p>
        </p:txBody>
      </p:sp>
      <p:sp>
        <p:nvSpPr>
          <p:cNvPr id="2" name="Título 1"/>
          <p:cNvSpPr>
            <a:spLocks noGrp="1"/>
          </p:cNvSpPr>
          <p:nvPr>
            <p:ph type="title" hasCustomPrompt="1"/>
          </p:nvPr>
        </p:nvSpPr>
        <p:spPr>
          <a:xfrm>
            <a:off x="3789288" y="747287"/>
            <a:ext cx="4352692" cy="395985"/>
          </a:xfrm>
          <a:prstGeom prst="rect">
            <a:avLst/>
          </a:prstGeom>
        </p:spPr>
        <p:txBody>
          <a:bodyPr anchor="t"/>
          <a:lstStyle>
            <a:lvl1pPr algn="l">
              <a:defRPr sz="2400" b="1">
                <a:solidFill>
                  <a:srgbClr val="0B4581"/>
                </a:solidFill>
              </a:defRPr>
            </a:lvl1pPr>
          </a:lstStyle>
          <a:p>
            <a:r>
              <a:rPr lang="es-ES_tradnl" dirty="0"/>
              <a:t>Clic para editar título</a:t>
            </a:r>
            <a:endParaRPr lang="es-ES" dirty="0"/>
          </a:p>
        </p:txBody>
      </p:sp>
      <p:sp>
        <p:nvSpPr>
          <p:cNvPr id="3" name="Marcador de contenido 2"/>
          <p:cNvSpPr>
            <a:spLocks noGrp="1"/>
          </p:cNvSpPr>
          <p:nvPr>
            <p:ph idx="1"/>
          </p:nvPr>
        </p:nvSpPr>
        <p:spPr>
          <a:xfrm>
            <a:off x="1" y="11383"/>
            <a:ext cx="3465514" cy="5132117"/>
          </a:xfrm>
          <a:prstGeom prst="rect">
            <a:avLst/>
          </a:prstGeom>
          <a:solidFill>
            <a:schemeClr val="bg1">
              <a:lumMod val="85000"/>
            </a:schemeClr>
          </a:solidFill>
        </p:spPr>
        <p:txBody>
          <a:bodyPr/>
          <a:lstStyle>
            <a:lvl1pPr marL="108000" indent="0">
              <a:buNone/>
              <a:defRPr sz="1800">
                <a:solidFill>
                  <a:schemeClr val="tx1">
                    <a:lumMod val="90000"/>
                    <a:lumOff val="10000"/>
                  </a:schemeClr>
                </a:solidFill>
              </a:defRPr>
            </a:lvl1pPr>
            <a:lvl2pPr>
              <a:defRPr sz="1600">
                <a:solidFill>
                  <a:schemeClr val="tx1">
                    <a:lumMod val="90000"/>
                    <a:lumOff val="10000"/>
                  </a:schemeClr>
                </a:solidFill>
              </a:defRPr>
            </a:lvl2pPr>
            <a:lvl3pPr>
              <a:defRPr sz="1400">
                <a:solidFill>
                  <a:schemeClr val="tx1">
                    <a:lumMod val="90000"/>
                    <a:lumOff val="10000"/>
                  </a:schemeClr>
                </a:solidFill>
              </a:defRPr>
            </a:lvl3pPr>
            <a:lvl4pPr>
              <a:defRPr sz="1200">
                <a:solidFill>
                  <a:schemeClr val="tx1">
                    <a:lumMod val="90000"/>
                    <a:lumOff val="10000"/>
                  </a:schemeClr>
                </a:solidFill>
              </a:defRPr>
            </a:lvl4pPr>
            <a:lvl5pPr>
              <a:defRPr sz="1200">
                <a:solidFill>
                  <a:schemeClr val="tx1">
                    <a:lumMod val="90000"/>
                    <a:lumOff val="10000"/>
                  </a:schemeClr>
                </a:solidFill>
              </a:defRPr>
            </a:lvl5pPr>
            <a:lvl6pPr>
              <a:defRPr sz="2000"/>
            </a:lvl6pPr>
            <a:lvl7pPr>
              <a:defRPr sz="2000"/>
            </a:lvl7pPr>
            <a:lvl8pPr>
              <a:defRPr sz="2000"/>
            </a:lvl8pPr>
            <a:lvl9pPr>
              <a:defRPr sz="2000"/>
            </a:lvl9pPr>
          </a:lstStyle>
          <a:p>
            <a:pPr lvl="0"/>
            <a:endParaRPr lang="es-ES" dirty="0"/>
          </a:p>
        </p:txBody>
      </p:sp>
      <p:grpSp>
        <p:nvGrpSpPr>
          <p:cNvPr id="8" name="Agrupar 7"/>
          <p:cNvGrpSpPr/>
          <p:nvPr userDrawn="1"/>
        </p:nvGrpSpPr>
        <p:grpSpPr>
          <a:xfrm>
            <a:off x="514455" y="0"/>
            <a:ext cx="8001033" cy="104093"/>
            <a:chOff x="514455" y="114984"/>
            <a:chExt cx="8001033" cy="181989"/>
          </a:xfrm>
        </p:grpSpPr>
        <p:sp>
          <p:nvSpPr>
            <p:cNvPr id="9" name="Rectángulo 8"/>
            <p:cNvSpPr/>
            <p:nvPr userDrawn="1"/>
          </p:nvSpPr>
          <p:spPr>
            <a:xfrm>
              <a:off x="514455" y="114984"/>
              <a:ext cx="3274833" cy="181989"/>
            </a:xfrm>
            <a:prstGeom prst="rect">
              <a:avLst/>
            </a:prstGeom>
            <a:solidFill>
              <a:srgbClr val="0F4E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userDrawn="1"/>
          </p:nvSpPr>
          <p:spPr>
            <a:xfrm>
              <a:off x="3789288" y="114984"/>
              <a:ext cx="4726200" cy="181989"/>
            </a:xfrm>
            <a:prstGeom prst="rect">
              <a:avLst/>
            </a:prstGeom>
            <a:solidFill>
              <a:srgbClr val="E22D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12" name="Marcador de número de diapositiva 6"/>
          <p:cNvSpPr>
            <a:spLocks noGrp="1"/>
          </p:cNvSpPr>
          <p:nvPr>
            <p:ph type="sldNum" sz="quarter" idx="12"/>
          </p:nvPr>
        </p:nvSpPr>
        <p:spPr>
          <a:xfrm>
            <a:off x="6865504" y="4827559"/>
            <a:ext cx="2133600" cy="213547"/>
          </a:xfrm>
          <a:prstGeom prst="rect">
            <a:avLst/>
          </a:prstGeom>
        </p:spPr>
        <p:txBody>
          <a:bodyPr/>
          <a:lstStyle>
            <a:lvl1pPr algn="r">
              <a:defRPr sz="900">
                <a:solidFill>
                  <a:schemeClr val="bg1">
                    <a:lumMod val="50000"/>
                  </a:schemeClr>
                </a:solidFill>
              </a:defRPr>
            </a:lvl1pPr>
          </a:lstStyle>
          <a:p>
            <a:fld id="{758EF458-5B7C-9F44-BB09-A6316498C081}" type="slidenum">
              <a:rPr lang="es-ES" smtClean="0"/>
              <a:pPr/>
              <a:t>‹Nº›</a:t>
            </a:fld>
            <a:endParaRPr lang="es-ES"/>
          </a:p>
        </p:txBody>
      </p:sp>
      <p:sp>
        <p:nvSpPr>
          <p:cNvPr id="6" name="Marcador de contenido 2">
            <a:extLst>
              <a:ext uri="{FF2B5EF4-FFF2-40B4-BE49-F238E27FC236}">
                <a16:creationId xmlns:a16="http://schemas.microsoft.com/office/drawing/2014/main" id="{40C417A0-693E-7145-E8B3-DD62FDC8E470}"/>
              </a:ext>
            </a:extLst>
          </p:cNvPr>
          <p:cNvSpPr>
            <a:spLocks noGrp="1"/>
          </p:cNvSpPr>
          <p:nvPr>
            <p:ph idx="13"/>
          </p:nvPr>
        </p:nvSpPr>
        <p:spPr>
          <a:xfrm>
            <a:off x="3789288" y="2131405"/>
            <a:ext cx="4635190" cy="2678268"/>
          </a:xfrm>
          <a:prstGeom prst="rect">
            <a:avLst/>
          </a:prstGeom>
        </p:spPr>
        <p:txBody>
          <a:bodyPr/>
          <a:lstStyle>
            <a:lvl1pPr>
              <a:lnSpc>
                <a:spcPct val="100000"/>
              </a:lnSpc>
              <a:defRPr sz="1600">
                <a:solidFill>
                  <a:schemeClr val="tx1">
                    <a:lumMod val="90000"/>
                    <a:lumOff val="10000"/>
                  </a:schemeClr>
                </a:solidFill>
              </a:defRPr>
            </a:lvl1pPr>
            <a:lvl2pPr>
              <a:lnSpc>
                <a:spcPct val="100000"/>
              </a:lnSpc>
              <a:defRPr>
                <a:solidFill>
                  <a:schemeClr val="tx1">
                    <a:lumMod val="90000"/>
                    <a:lumOff val="10000"/>
                  </a:schemeClr>
                </a:solidFill>
              </a:defRPr>
            </a:lvl2pPr>
            <a:lvl3pPr marL="784800" indent="-158400">
              <a:lnSpc>
                <a:spcPct val="100000"/>
              </a:lnSpc>
              <a:buSzPct val="80000"/>
              <a:buFont typeface="Lucida Grande"/>
              <a:buChar char="-"/>
              <a:defRPr sz="1600">
                <a:solidFill>
                  <a:schemeClr val="tx1">
                    <a:lumMod val="90000"/>
                    <a:lumOff val="10000"/>
                  </a:schemeClr>
                </a:solidFill>
              </a:defRPr>
            </a:lvl3pPr>
            <a:lvl4pPr marL="1098000" indent="-158400">
              <a:lnSpc>
                <a:spcPct val="100000"/>
              </a:lnSpc>
              <a:buSzPct val="60000"/>
              <a:buFont typeface="Courier New"/>
              <a:buChar char="o"/>
              <a:defRPr lang="es-ES_tradnl" sz="1400" kern="1200" dirty="0" smtClean="0">
                <a:solidFill>
                  <a:schemeClr val="tx1">
                    <a:lumMod val="90000"/>
                    <a:lumOff val="10000"/>
                  </a:schemeClr>
                </a:solidFill>
                <a:latin typeface="Cambria"/>
                <a:ea typeface="+mn-ea"/>
                <a:cs typeface="Cambria"/>
              </a:defRPr>
            </a:lvl4pPr>
            <a:lvl5pPr marL="1411200" indent="-158400">
              <a:lnSpc>
                <a:spcPct val="100000"/>
              </a:lnSpc>
              <a:buSzPct val="70000"/>
              <a:defRPr lang="es-ES" sz="1400" kern="1200" dirty="0">
                <a:solidFill>
                  <a:schemeClr val="tx1">
                    <a:lumMod val="90000"/>
                    <a:lumOff val="10000"/>
                  </a:schemeClr>
                </a:solidFill>
                <a:latin typeface="Cambria"/>
                <a:ea typeface="+mn-ea"/>
                <a:cs typeface="Cambria"/>
              </a:defRPr>
            </a:lvl5p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14" name="Marcador de contenido 2">
            <a:extLst>
              <a:ext uri="{FF2B5EF4-FFF2-40B4-BE49-F238E27FC236}">
                <a16:creationId xmlns:a16="http://schemas.microsoft.com/office/drawing/2014/main" id="{66E281C0-873A-753E-487C-397C3324B4C9}"/>
              </a:ext>
            </a:extLst>
          </p:cNvPr>
          <p:cNvSpPr>
            <a:spLocks noGrp="1"/>
          </p:cNvSpPr>
          <p:nvPr>
            <p:ph idx="14" hasCustomPrompt="1"/>
          </p:nvPr>
        </p:nvSpPr>
        <p:spPr>
          <a:xfrm>
            <a:off x="3789288" y="1234842"/>
            <a:ext cx="4635190" cy="621743"/>
          </a:xfrm>
          <a:prstGeom prst="rect">
            <a:avLst/>
          </a:prstGeom>
        </p:spPr>
        <p:txBody>
          <a:bodyPr lIns="0" tIns="46800" rIns="0"/>
          <a:lstStyle>
            <a:lvl1pPr marL="108000" indent="0">
              <a:lnSpc>
                <a:spcPct val="100000"/>
              </a:lnSpc>
              <a:buNone/>
              <a:defRPr lang="es-ES_tradnl" sz="1800" b="0" kern="1200" dirty="0" smtClean="0">
                <a:solidFill>
                  <a:srgbClr val="0B4581"/>
                </a:solidFill>
                <a:latin typeface="Cambria"/>
                <a:ea typeface="+mj-ea"/>
                <a:cs typeface="Cambria"/>
              </a:defRPr>
            </a:lvl1pPr>
            <a:lvl2pPr>
              <a:lnSpc>
                <a:spcPct val="100000"/>
              </a:lnSpc>
              <a:defRPr>
                <a:solidFill>
                  <a:schemeClr val="tx1">
                    <a:lumMod val="90000"/>
                    <a:lumOff val="10000"/>
                  </a:schemeClr>
                </a:solidFill>
              </a:defRPr>
            </a:lvl2pPr>
            <a:lvl3pPr marL="784800" indent="-158400">
              <a:lnSpc>
                <a:spcPct val="100000"/>
              </a:lnSpc>
              <a:buSzPct val="80000"/>
              <a:buFont typeface="Lucida Grande"/>
              <a:buChar char="-"/>
              <a:defRPr sz="1600">
                <a:solidFill>
                  <a:schemeClr val="tx1">
                    <a:lumMod val="90000"/>
                    <a:lumOff val="10000"/>
                  </a:schemeClr>
                </a:solidFill>
              </a:defRPr>
            </a:lvl3pPr>
            <a:lvl4pPr marL="1098000" indent="-158400">
              <a:lnSpc>
                <a:spcPct val="100000"/>
              </a:lnSpc>
              <a:buSzPct val="60000"/>
              <a:buFont typeface="Courier New"/>
              <a:buChar char="o"/>
              <a:defRPr lang="es-ES_tradnl" sz="1400" kern="1200" dirty="0" smtClean="0">
                <a:solidFill>
                  <a:schemeClr val="tx1">
                    <a:lumMod val="90000"/>
                    <a:lumOff val="10000"/>
                  </a:schemeClr>
                </a:solidFill>
                <a:latin typeface="Cambria"/>
                <a:ea typeface="+mn-ea"/>
                <a:cs typeface="Cambria"/>
              </a:defRPr>
            </a:lvl4pPr>
            <a:lvl5pPr marL="1411200" indent="-158400">
              <a:lnSpc>
                <a:spcPct val="100000"/>
              </a:lnSpc>
              <a:buSzPct val="70000"/>
              <a:defRPr lang="es-ES" sz="1400" kern="1200" dirty="0">
                <a:solidFill>
                  <a:schemeClr val="tx1">
                    <a:lumMod val="90000"/>
                    <a:lumOff val="10000"/>
                  </a:schemeClr>
                </a:solidFill>
                <a:latin typeface="Cambria"/>
                <a:ea typeface="+mn-ea"/>
                <a:cs typeface="Cambria"/>
              </a:defRPr>
            </a:lvl5pPr>
          </a:lstStyle>
          <a:p>
            <a:pPr lvl="0"/>
            <a:r>
              <a:rPr lang="es-ES_tradnl" dirty="0"/>
              <a:t>Haga clic para modificar el estilo de texto del patrón</a:t>
            </a:r>
          </a:p>
        </p:txBody>
      </p:sp>
      <p:pic>
        <p:nvPicPr>
          <p:cNvPr id="4" name="Imagen 3">
            <a:extLst>
              <a:ext uri="{FF2B5EF4-FFF2-40B4-BE49-F238E27FC236}">
                <a16:creationId xmlns:a16="http://schemas.microsoft.com/office/drawing/2014/main" id="{FDFE39B0-63CB-8B98-43D0-80BDB23DE0CD}"/>
              </a:ext>
            </a:extLst>
          </p:cNvPr>
          <p:cNvPicPr>
            <a:picLocks noChangeAspect="1"/>
          </p:cNvPicPr>
          <p:nvPr userDrawn="1"/>
        </p:nvPicPr>
        <p:blipFill>
          <a:blip r:embed="rId2"/>
          <a:srcRect/>
          <a:stretch/>
        </p:blipFill>
        <p:spPr>
          <a:xfrm>
            <a:off x="8139292" y="153576"/>
            <a:ext cx="752392" cy="752392"/>
          </a:xfrm>
          <a:prstGeom prst="rect">
            <a:avLst/>
          </a:prstGeom>
        </p:spPr>
      </p:pic>
    </p:spTree>
    <p:extLst>
      <p:ext uri="{BB962C8B-B14F-4D97-AF65-F5344CB8AC3E}">
        <p14:creationId xmlns:p14="http://schemas.microsoft.com/office/powerpoint/2010/main" val="1294992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ontenido con título lateral">
    <p:spTree>
      <p:nvGrpSpPr>
        <p:cNvPr id="1" name=""/>
        <p:cNvGrpSpPr/>
        <p:nvPr/>
      </p:nvGrpSpPr>
      <p:grpSpPr>
        <a:xfrm>
          <a:off x="0" y="0"/>
          <a:ext cx="0" cy="0"/>
          <a:chOff x="0" y="0"/>
          <a:chExt cx="0" cy="0"/>
        </a:xfrm>
      </p:grpSpPr>
      <p:sp>
        <p:nvSpPr>
          <p:cNvPr id="5" name="Rectángulo 4"/>
          <p:cNvSpPr/>
          <p:nvPr userDrawn="1"/>
        </p:nvSpPr>
        <p:spPr>
          <a:xfrm>
            <a:off x="0" y="0"/>
            <a:ext cx="3465514" cy="5143500"/>
          </a:xfrm>
          <a:prstGeom prst="rect">
            <a:avLst/>
          </a:prstGeom>
          <a:solidFill>
            <a:srgbClr val="0C468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solidFill>
                <a:schemeClr val="bg1"/>
              </a:solidFill>
            </a:endParaRPr>
          </a:p>
        </p:txBody>
      </p:sp>
      <p:sp>
        <p:nvSpPr>
          <p:cNvPr id="2" name="Título 1"/>
          <p:cNvSpPr>
            <a:spLocks noGrp="1"/>
          </p:cNvSpPr>
          <p:nvPr>
            <p:ph type="title"/>
          </p:nvPr>
        </p:nvSpPr>
        <p:spPr>
          <a:xfrm>
            <a:off x="457201" y="1498011"/>
            <a:ext cx="2619757" cy="871538"/>
          </a:xfrm>
          <a:prstGeom prst="rect">
            <a:avLst/>
          </a:prstGeom>
        </p:spPr>
        <p:txBody>
          <a:bodyPr anchor="b"/>
          <a:lstStyle>
            <a:lvl1pPr algn="l">
              <a:defRPr sz="2000" b="1">
                <a:solidFill>
                  <a:srgbClr val="E1EFF6"/>
                </a:solidFill>
              </a:defRPr>
            </a:lvl1pPr>
          </a:lstStyle>
          <a:p>
            <a:r>
              <a:rPr lang="es-ES_tradnl" dirty="0"/>
              <a:t>Clic para editar título</a:t>
            </a:r>
            <a:endParaRPr lang="es-ES" dirty="0"/>
          </a:p>
        </p:txBody>
      </p:sp>
      <p:sp>
        <p:nvSpPr>
          <p:cNvPr id="4" name="Marcador de texto 3"/>
          <p:cNvSpPr>
            <a:spLocks noGrp="1"/>
          </p:cNvSpPr>
          <p:nvPr>
            <p:ph type="body" sz="half" idx="2"/>
          </p:nvPr>
        </p:nvSpPr>
        <p:spPr>
          <a:xfrm>
            <a:off x="457201" y="2445376"/>
            <a:ext cx="2619757" cy="815124"/>
          </a:xfrm>
          <a:prstGeom prst="rect">
            <a:avLst/>
          </a:prstGeo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dirty="0"/>
              <a:t>Haga clic para modificar el estilo de texto del patrón</a:t>
            </a:r>
          </a:p>
        </p:txBody>
      </p:sp>
      <p:grpSp>
        <p:nvGrpSpPr>
          <p:cNvPr id="8" name="Agrupar 7"/>
          <p:cNvGrpSpPr/>
          <p:nvPr userDrawn="1"/>
        </p:nvGrpSpPr>
        <p:grpSpPr>
          <a:xfrm>
            <a:off x="514455" y="0"/>
            <a:ext cx="8001033" cy="104093"/>
            <a:chOff x="514455" y="114984"/>
            <a:chExt cx="8001033" cy="181989"/>
          </a:xfrm>
        </p:grpSpPr>
        <p:sp>
          <p:nvSpPr>
            <p:cNvPr id="9" name="Rectángulo 8"/>
            <p:cNvSpPr/>
            <p:nvPr userDrawn="1"/>
          </p:nvSpPr>
          <p:spPr>
            <a:xfrm>
              <a:off x="514455" y="114984"/>
              <a:ext cx="3274833" cy="181989"/>
            </a:xfrm>
            <a:prstGeom prst="rect">
              <a:avLst/>
            </a:prstGeom>
            <a:solidFill>
              <a:srgbClr val="0F4E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userDrawn="1"/>
          </p:nvSpPr>
          <p:spPr>
            <a:xfrm>
              <a:off x="3789288" y="114984"/>
              <a:ext cx="4726200" cy="181989"/>
            </a:xfrm>
            <a:prstGeom prst="rect">
              <a:avLst/>
            </a:prstGeom>
            <a:solidFill>
              <a:srgbClr val="E22D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11" name="Marcador de número de diapositiva 6"/>
          <p:cNvSpPr>
            <a:spLocks noGrp="1"/>
          </p:cNvSpPr>
          <p:nvPr>
            <p:ph type="sldNum" sz="quarter" idx="12"/>
          </p:nvPr>
        </p:nvSpPr>
        <p:spPr>
          <a:xfrm>
            <a:off x="6865504" y="4827559"/>
            <a:ext cx="2133600" cy="213547"/>
          </a:xfrm>
          <a:prstGeom prst="rect">
            <a:avLst/>
          </a:prstGeom>
        </p:spPr>
        <p:txBody>
          <a:bodyPr/>
          <a:lstStyle>
            <a:lvl1pPr algn="r">
              <a:defRPr sz="900">
                <a:solidFill>
                  <a:schemeClr val="bg1">
                    <a:lumMod val="50000"/>
                  </a:schemeClr>
                </a:solidFill>
              </a:defRPr>
            </a:lvl1pPr>
          </a:lstStyle>
          <a:p>
            <a:fld id="{758EF458-5B7C-9F44-BB09-A6316498C081}" type="slidenum">
              <a:rPr lang="es-ES" smtClean="0"/>
              <a:pPr/>
              <a:t>‹Nº›</a:t>
            </a:fld>
            <a:endParaRPr lang="es-ES"/>
          </a:p>
        </p:txBody>
      </p:sp>
      <p:sp>
        <p:nvSpPr>
          <p:cNvPr id="6" name="Título 1">
            <a:extLst>
              <a:ext uri="{FF2B5EF4-FFF2-40B4-BE49-F238E27FC236}">
                <a16:creationId xmlns:a16="http://schemas.microsoft.com/office/drawing/2014/main" id="{C62263E8-0747-ACF0-D5FF-54ECA3B7C6F3}"/>
              </a:ext>
            </a:extLst>
          </p:cNvPr>
          <p:cNvSpPr txBox="1">
            <a:spLocks/>
          </p:cNvSpPr>
          <p:nvPr userDrawn="1"/>
        </p:nvSpPr>
        <p:spPr>
          <a:xfrm>
            <a:off x="3789288" y="747287"/>
            <a:ext cx="4352692" cy="395985"/>
          </a:xfrm>
          <a:prstGeom prst="rect">
            <a:avLst/>
          </a:prstGeom>
        </p:spPr>
        <p:txBody>
          <a:bodyPr anchor="t"/>
          <a:lstStyle>
            <a:lvl1pPr algn="l" defTabSz="457200" rtl="0" eaLnBrk="1" latinLnBrk="0" hangingPunct="1">
              <a:spcBef>
                <a:spcPct val="0"/>
              </a:spcBef>
              <a:buNone/>
              <a:defRPr sz="2400" b="1" kern="1200">
                <a:solidFill>
                  <a:srgbClr val="0B4581"/>
                </a:solidFill>
                <a:latin typeface="Cambria"/>
                <a:ea typeface="+mj-ea"/>
                <a:cs typeface="Cambria"/>
              </a:defRPr>
            </a:lvl1pPr>
          </a:lstStyle>
          <a:p>
            <a:r>
              <a:rPr lang="es-ES_tradnl" dirty="0"/>
              <a:t>Clic para editar título</a:t>
            </a:r>
            <a:endParaRPr lang="es-ES" dirty="0"/>
          </a:p>
        </p:txBody>
      </p:sp>
      <p:sp>
        <p:nvSpPr>
          <p:cNvPr id="7" name="Marcador de contenido 2">
            <a:extLst>
              <a:ext uri="{FF2B5EF4-FFF2-40B4-BE49-F238E27FC236}">
                <a16:creationId xmlns:a16="http://schemas.microsoft.com/office/drawing/2014/main" id="{2AFEC00E-CADA-FC49-AA1B-0624D2ABB965}"/>
              </a:ext>
            </a:extLst>
          </p:cNvPr>
          <p:cNvSpPr>
            <a:spLocks noGrp="1"/>
          </p:cNvSpPr>
          <p:nvPr>
            <p:ph idx="13"/>
          </p:nvPr>
        </p:nvSpPr>
        <p:spPr>
          <a:xfrm>
            <a:off x="3789288" y="2131405"/>
            <a:ext cx="4635190" cy="2678268"/>
          </a:xfrm>
          <a:prstGeom prst="rect">
            <a:avLst/>
          </a:prstGeom>
        </p:spPr>
        <p:txBody>
          <a:bodyPr/>
          <a:lstStyle>
            <a:lvl1pPr>
              <a:lnSpc>
                <a:spcPct val="100000"/>
              </a:lnSpc>
              <a:defRPr sz="1600">
                <a:solidFill>
                  <a:schemeClr val="tx1">
                    <a:lumMod val="90000"/>
                    <a:lumOff val="10000"/>
                  </a:schemeClr>
                </a:solidFill>
              </a:defRPr>
            </a:lvl1pPr>
            <a:lvl2pPr>
              <a:lnSpc>
                <a:spcPct val="100000"/>
              </a:lnSpc>
              <a:defRPr>
                <a:solidFill>
                  <a:schemeClr val="tx1">
                    <a:lumMod val="90000"/>
                    <a:lumOff val="10000"/>
                  </a:schemeClr>
                </a:solidFill>
              </a:defRPr>
            </a:lvl2pPr>
            <a:lvl3pPr marL="784800" indent="-158400">
              <a:lnSpc>
                <a:spcPct val="100000"/>
              </a:lnSpc>
              <a:buSzPct val="80000"/>
              <a:buFont typeface="Lucida Grande"/>
              <a:buChar char="-"/>
              <a:defRPr sz="1600">
                <a:solidFill>
                  <a:schemeClr val="tx1">
                    <a:lumMod val="90000"/>
                    <a:lumOff val="10000"/>
                  </a:schemeClr>
                </a:solidFill>
              </a:defRPr>
            </a:lvl3pPr>
            <a:lvl4pPr marL="1098000" indent="-158400">
              <a:lnSpc>
                <a:spcPct val="100000"/>
              </a:lnSpc>
              <a:buSzPct val="60000"/>
              <a:buFont typeface="Courier New"/>
              <a:buChar char="o"/>
              <a:defRPr lang="es-ES_tradnl" sz="1400" kern="1200" dirty="0" smtClean="0">
                <a:solidFill>
                  <a:schemeClr val="tx1">
                    <a:lumMod val="90000"/>
                    <a:lumOff val="10000"/>
                  </a:schemeClr>
                </a:solidFill>
                <a:latin typeface="Cambria"/>
                <a:ea typeface="+mn-ea"/>
                <a:cs typeface="Cambria"/>
              </a:defRPr>
            </a:lvl4pPr>
            <a:lvl5pPr marL="1411200" indent="-158400">
              <a:lnSpc>
                <a:spcPct val="100000"/>
              </a:lnSpc>
              <a:buSzPct val="70000"/>
              <a:defRPr lang="es-ES" sz="1400" kern="1200" dirty="0">
                <a:solidFill>
                  <a:schemeClr val="tx1">
                    <a:lumMod val="90000"/>
                    <a:lumOff val="10000"/>
                  </a:schemeClr>
                </a:solidFill>
                <a:latin typeface="Cambria"/>
                <a:ea typeface="+mn-ea"/>
                <a:cs typeface="Cambria"/>
              </a:defRPr>
            </a:lvl5p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12" name="Marcador de contenido 2">
            <a:extLst>
              <a:ext uri="{FF2B5EF4-FFF2-40B4-BE49-F238E27FC236}">
                <a16:creationId xmlns:a16="http://schemas.microsoft.com/office/drawing/2014/main" id="{B1EEC7E2-60AB-38FC-04D9-2EF1644D61E2}"/>
              </a:ext>
            </a:extLst>
          </p:cNvPr>
          <p:cNvSpPr>
            <a:spLocks noGrp="1"/>
          </p:cNvSpPr>
          <p:nvPr>
            <p:ph idx="14" hasCustomPrompt="1"/>
          </p:nvPr>
        </p:nvSpPr>
        <p:spPr>
          <a:xfrm>
            <a:off x="3789288" y="1234842"/>
            <a:ext cx="4635190" cy="621743"/>
          </a:xfrm>
          <a:prstGeom prst="rect">
            <a:avLst/>
          </a:prstGeom>
        </p:spPr>
        <p:txBody>
          <a:bodyPr lIns="0" tIns="46800" rIns="0"/>
          <a:lstStyle>
            <a:lvl1pPr marL="108000" indent="0">
              <a:lnSpc>
                <a:spcPct val="100000"/>
              </a:lnSpc>
              <a:buNone/>
              <a:defRPr lang="es-ES_tradnl" sz="1800" b="0" kern="1200" dirty="0" smtClean="0">
                <a:solidFill>
                  <a:srgbClr val="0B4581"/>
                </a:solidFill>
                <a:latin typeface="Cambria"/>
                <a:ea typeface="+mj-ea"/>
                <a:cs typeface="Cambria"/>
              </a:defRPr>
            </a:lvl1pPr>
            <a:lvl2pPr>
              <a:lnSpc>
                <a:spcPct val="100000"/>
              </a:lnSpc>
              <a:defRPr>
                <a:solidFill>
                  <a:schemeClr val="tx1">
                    <a:lumMod val="90000"/>
                    <a:lumOff val="10000"/>
                  </a:schemeClr>
                </a:solidFill>
              </a:defRPr>
            </a:lvl2pPr>
            <a:lvl3pPr marL="784800" indent="-158400">
              <a:lnSpc>
                <a:spcPct val="100000"/>
              </a:lnSpc>
              <a:buSzPct val="80000"/>
              <a:buFont typeface="Lucida Grande"/>
              <a:buChar char="-"/>
              <a:defRPr sz="1600">
                <a:solidFill>
                  <a:schemeClr val="tx1">
                    <a:lumMod val="90000"/>
                    <a:lumOff val="10000"/>
                  </a:schemeClr>
                </a:solidFill>
              </a:defRPr>
            </a:lvl3pPr>
            <a:lvl4pPr marL="1098000" indent="-158400">
              <a:lnSpc>
                <a:spcPct val="100000"/>
              </a:lnSpc>
              <a:buSzPct val="60000"/>
              <a:buFont typeface="Courier New"/>
              <a:buChar char="o"/>
              <a:defRPr lang="es-ES_tradnl" sz="1400" kern="1200" dirty="0" smtClean="0">
                <a:solidFill>
                  <a:schemeClr val="tx1">
                    <a:lumMod val="90000"/>
                    <a:lumOff val="10000"/>
                  </a:schemeClr>
                </a:solidFill>
                <a:latin typeface="Cambria"/>
                <a:ea typeface="+mn-ea"/>
                <a:cs typeface="Cambria"/>
              </a:defRPr>
            </a:lvl4pPr>
            <a:lvl5pPr marL="1411200" indent="-158400">
              <a:lnSpc>
                <a:spcPct val="100000"/>
              </a:lnSpc>
              <a:buSzPct val="70000"/>
              <a:defRPr lang="es-ES" sz="1400" kern="1200" dirty="0">
                <a:solidFill>
                  <a:schemeClr val="tx1">
                    <a:lumMod val="90000"/>
                    <a:lumOff val="10000"/>
                  </a:schemeClr>
                </a:solidFill>
                <a:latin typeface="Cambria"/>
                <a:ea typeface="+mn-ea"/>
                <a:cs typeface="Cambria"/>
              </a:defRPr>
            </a:lvl5pPr>
          </a:lstStyle>
          <a:p>
            <a:pPr lvl="0"/>
            <a:r>
              <a:rPr lang="es-ES_tradnl" dirty="0"/>
              <a:t>Haga clic para modificar el estilo de texto del patrón</a:t>
            </a:r>
          </a:p>
        </p:txBody>
      </p:sp>
      <p:pic>
        <p:nvPicPr>
          <p:cNvPr id="13" name="Imagen 12">
            <a:extLst>
              <a:ext uri="{FF2B5EF4-FFF2-40B4-BE49-F238E27FC236}">
                <a16:creationId xmlns:a16="http://schemas.microsoft.com/office/drawing/2014/main" id="{DD18EFCB-4089-15D6-858A-A647288C23EE}"/>
              </a:ext>
            </a:extLst>
          </p:cNvPr>
          <p:cNvPicPr>
            <a:picLocks noChangeAspect="1"/>
          </p:cNvPicPr>
          <p:nvPr userDrawn="1"/>
        </p:nvPicPr>
        <p:blipFill>
          <a:blip r:embed="rId2"/>
          <a:srcRect/>
          <a:stretch/>
        </p:blipFill>
        <p:spPr>
          <a:xfrm>
            <a:off x="8139292" y="153576"/>
            <a:ext cx="752392" cy="752392"/>
          </a:xfrm>
          <a:prstGeom prst="rect">
            <a:avLst/>
          </a:prstGeom>
        </p:spPr>
      </p:pic>
    </p:spTree>
    <p:extLst>
      <p:ext uri="{BB962C8B-B14F-4D97-AF65-F5344CB8AC3E}">
        <p14:creationId xmlns:p14="http://schemas.microsoft.com/office/powerpoint/2010/main" val="809463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2_Contenido con título lateral">
    <p:spTree>
      <p:nvGrpSpPr>
        <p:cNvPr id="1" name=""/>
        <p:cNvGrpSpPr/>
        <p:nvPr/>
      </p:nvGrpSpPr>
      <p:grpSpPr>
        <a:xfrm>
          <a:off x="0" y="0"/>
          <a:ext cx="0" cy="0"/>
          <a:chOff x="0" y="0"/>
          <a:chExt cx="0" cy="0"/>
        </a:xfrm>
      </p:grpSpPr>
      <p:sp>
        <p:nvSpPr>
          <p:cNvPr id="5" name="Rectángulo 4"/>
          <p:cNvSpPr/>
          <p:nvPr userDrawn="1"/>
        </p:nvSpPr>
        <p:spPr>
          <a:xfrm>
            <a:off x="0" y="0"/>
            <a:ext cx="3465514" cy="5143500"/>
          </a:xfrm>
          <a:prstGeom prst="rect">
            <a:avLst/>
          </a:prstGeom>
          <a:solidFill>
            <a:srgbClr val="E1EF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solidFill>
                <a:schemeClr val="bg1"/>
              </a:solidFill>
            </a:endParaRPr>
          </a:p>
        </p:txBody>
      </p:sp>
      <p:sp>
        <p:nvSpPr>
          <p:cNvPr id="2" name="Título 1"/>
          <p:cNvSpPr>
            <a:spLocks noGrp="1"/>
          </p:cNvSpPr>
          <p:nvPr>
            <p:ph type="title"/>
          </p:nvPr>
        </p:nvSpPr>
        <p:spPr>
          <a:xfrm>
            <a:off x="457201" y="1498011"/>
            <a:ext cx="2619757" cy="871538"/>
          </a:xfrm>
          <a:prstGeom prst="rect">
            <a:avLst/>
          </a:prstGeom>
        </p:spPr>
        <p:txBody>
          <a:bodyPr anchor="b"/>
          <a:lstStyle>
            <a:lvl1pPr algn="l">
              <a:defRPr sz="2000" b="1">
                <a:solidFill>
                  <a:srgbClr val="0C4681"/>
                </a:solidFill>
              </a:defRPr>
            </a:lvl1pPr>
          </a:lstStyle>
          <a:p>
            <a:r>
              <a:rPr lang="es-ES_tradnl" dirty="0"/>
              <a:t>Clic para editar título</a:t>
            </a:r>
            <a:endParaRPr lang="es-ES" dirty="0"/>
          </a:p>
        </p:txBody>
      </p:sp>
      <p:sp>
        <p:nvSpPr>
          <p:cNvPr id="3" name="Marcador de contenido 2"/>
          <p:cNvSpPr>
            <a:spLocks noGrp="1"/>
          </p:cNvSpPr>
          <p:nvPr>
            <p:ph idx="1"/>
          </p:nvPr>
        </p:nvSpPr>
        <p:spPr>
          <a:xfrm>
            <a:off x="3974140" y="976600"/>
            <a:ext cx="4712659" cy="3521921"/>
          </a:xfrm>
          <a:prstGeom prst="rect">
            <a:avLst/>
          </a:prstGeom>
        </p:spPr>
        <p:txBody>
          <a:bodyPr/>
          <a:lstStyle>
            <a:lvl1pPr>
              <a:defRPr sz="1800">
                <a:solidFill>
                  <a:schemeClr val="tx1">
                    <a:lumMod val="90000"/>
                    <a:lumOff val="10000"/>
                  </a:schemeClr>
                </a:solidFill>
              </a:defRPr>
            </a:lvl1pPr>
            <a:lvl2pPr>
              <a:defRPr sz="1600">
                <a:solidFill>
                  <a:schemeClr val="tx1">
                    <a:lumMod val="90000"/>
                    <a:lumOff val="10000"/>
                  </a:schemeClr>
                </a:solidFill>
              </a:defRPr>
            </a:lvl2pPr>
            <a:lvl3pPr>
              <a:defRPr sz="1400">
                <a:solidFill>
                  <a:schemeClr val="tx1">
                    <a:lumMod val="90000"/>
                    <a:lumOff val="10000"/>
                  </a:schemeClr>
                </a:solidFill>
              </a:defRPr>
            </a:lvl3pPr>
            <a:lvl4pPr>
              <a:defRPr sz="1200">
                <a:solidFill>
                  <a:schemeClr val="tx1">
                    <a:lumMod val="90000"/>
                    <a:lumOff val="10000"/>
                  </a:schemeClr>
                </a:solidFill>
              </a:defRPr>
            </a:lvl4pPr>
            <a:lvl5pPr>
              <a:defRPr sz="1200">
                <a:solidFill>
                  <a:schemeClr val="tx1">
                    <a:lumMod val="90000"/>
                    <a:lumOff val="10000"/>
                  </a:schemeClr>
                </a:solidFill>
              </a:defRPr>
            </a:lvl5pPr>
            <a:lvl6pPr>
              <a:defRPr sz="2000"/>
            </a:lvl6pPr>
            <a:lvl7pPr>
              <a:defRPr sz="2000"/>
            </a:lvl7pPr>
            <a:lvl8pPr>
              <a:defRPr sz="2000"/>
            </a:lvl8pPr>
            <a:lvl9pPr>
              <a:defRPr sz="2000"/>
            </a:lvl9p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4" name="Marcador de texto 3"/>
          <p:cNvSpPr>
            <a:spLocks noGrp="1"/>
          </p:cNvSpPr>
          <p:nvPr>
            <p:ph type="body" sz="half" idx="2"/>
          </p:nvPr>
        </p:nvSpPr>
        <p:spPr>
          <a:xfrm>
            <a:off x="457201" y="2445376"/>
            <a:ext cx="2619757" cy="815124"/>
          </a:xfrm>
          <a:prstGeom prst="rect">
            <a:avLst/>
          </a:prstGeom>
        </p:spPr>
        <p:txBody>
          <a:bodyPr/>
          <a:lstStyle>
            <a:lvl1pPr marL="0" indent="0">
              <a:buNone/>
              <a:defRPr sz="1400">
                <a:solidFill>
                  <a:srgbClr val="626363"/>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dirty="0"/>
              <a:t>Haga clic para modificar el estilo de texto del patrón</a:t>
            </a:r>
          </a:p>
        </p:txBody>
      </p:sp>
      <p:grpSp>
        <p:nvGrpSpPr>
          <p:cNvPr id="8" name="Agrupar 7"/>
          <p:cNvGrpSpPr/>
          <p:nvPr userDrawn="1"/>
        </p:nvGrpSpPr>
        <p:grpSpPr>
          <a:xfrm>
            <a:off x="514455" y="0"/>
            <a:ext cx="8001033" cy="104093"/>
            <a:chOff x="514455" y="114984"/>
            <a:chExt cx="8001033" cy="181989"/>
          </a:xfrm>
        </p:grpSpPr>
        <p:sp>
          <p:nvSpPr>
            <p:cNvPr id="9" name="Rectángulo 8"/>
            <p:cNvSpPr/>
            <p:nvPr userDrawn="1"/>
          </p:nvSpPr>
          <p:spPr>
            <a:xfrm>
              <a:off x="514455" y="114984"/>
              <a:ext cx="3274833" cy="181989"/>
            </a:xfrm>
            <a:prstGeom prst="rect">
              <a:avLst/>
            </a:prstGeom>
            <a:solidFill>
              <a:srgbClr val="0F4E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userDrawn="1"/>
          </p:nvSpPr>
          <p:spPr>
            <a:xfrm>
              <a:off x="3789288" y="114984"/>
              <a:ext cx="4726200" cy="181989"/>
            </a:xfrm>
            <a:prstGeom prst="rect">
              <a:avLst/>
            </a:prstGeom>
            <a:solidFill>
              <a:srgbClr val="E22D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12" name="Marcador de número de diapositiva 6"/>
          <p:cNvSpPr>
            <a:spLocks noGrp="1"/>
          </p:cNvSpPr>
          <p:nvPr>
            <p:ph type="sldNum" sz="quarter" idx="12"/>
          </p:nvPr>
        </p:nvSpPr>
        <p:spPr>
          <a:xfrm>
            <a:off x="6865504" y="4827559"/>
            <a:ext cx="2133600" cy="213547"/>
          </a:xfrm>
          <a:prstGeom prst="rect">
            <a:avLst/>
          </a:prstGeom>
        </p:spPr>
        <p:txBody>
          <a:bodyPr/>
          <a:lstStyle>
            <a:lvl1pPr algn="r">
              <a:defRPr sz="900">
                <a:solidFill>
                  <a:schemeClr val="bg1">
                    <a:lumMod val="50000"/>
                  </a:schemeClr>
                </a:solidFill>
              </a:defRPr>
            </a:lvl1pPr>
          </a:lstStyle>
          <a:p>
            <a:fld id="{758EF458-5B7C-9F44-BB09-A6316498C081}" type="slidenum">
              <a:rPr lang="es-ES" smtClean="0"/>
              <a:pPr/>
              <a:t>‹Nº›</a:t>
            </a:fld>
            <a:endParaRPr lang="es-ES"/>
          </a:p>
        </p:txBody>
      </p:sp>
      <p:pic>
        <p:nvPicPr>
          <p:cNvPr id="7" name="Imagen 6">
            <a:extLst>
              <a:ext uri="{FF2B5EF4-FFF2-40B4-BE49-F238E27FC236}">
                <a16:creationId xmlns:a16="http://schemas.microsoft.com/office/drawing/2014/main" id="{62519785-80CB-D207-7428-13A5E309B2EF}"/>
              </a:ext>
            </a:extLst>
          </p:cNvPr>
          <p:cNvPicPr>
            <a:picLocks noChangeAspect="1"/>
          </p:cNvPicPr>
          <p:nvPr userDrawn="1"/>
        </p:nvPicPr>
        <p:blipFill>
          <a:blip r:embed="rId2"/>
          <a:srcRect/>
          <a:stretch/>
        </p:blipFill>
        <p:spPr>
          <a:xfrm>
            <a:off x="8139292" y="153576"/>
            <a:ext cx="752392" cy="752392"/>
          </a:xfrm>
          <a:prstGeom prst="rect">
            <a:avLst/>
          </a:prstGeom>
        </p:spPr>
      </p:pic>
    </p:spTree>
    <p:extLst>
      <p:ext uri="{BB962C8B-B14F-4D97-AF65-F5344CB8AC3E}">
        <p14:creationId xmlns:p14="http://schemas.microsoft.com/office/powerpoint/2010/main" val="16558675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Contenido con título lateral">
    <p:spTree>
      <p:nvGrpSpPr>
        <p:cNvPr id="1" name=""/>
        <p:cNvGrpSpPr/>
        <p:nvPr/>
      </p:nvGrpSpPr>
      <p:grpSpPr>
        <a:xfrm>
          <a:off x="0" y="0"/>
          <a:ext cx="0" cy="0"/>
          <a:chOff x="0" y="0"/>
          <a:chExt cx="0" cy="0"/>
        </a:xfrm>
      </p:grpSpPr>
      <p:sp>
        <p:nvSpPr>
          <p:cNvPr id="5" name="Rectángulo 4"/>
          <p:cNvSpPr/>
          <p:nvPr userDrawn="1"/>
        </p:nvSpPr>
        <p:spPr>
          <a:xfrm>
            <a:off x="0" y="0"/>
            <a:ext cx="3465514" cy="5143500"/>
          </a:xfrm>
          <a:prstGeom prst="rect">
            <a:avLst/>
          </a:prstGeom>
          <a:solidFill>
            <a:srgbClr val="9D9D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solidFill>
                <a:srgbClr val="9D9D9C"/>
              </a:solidFill>
            </a:endParaRPr>
          </a:p>
        </p:txBody>
      </p:sp>
      <p:sp>
        <p:nvSpPr>
          <p:cNvPr id="2" name="Título 1"/>
          <p:cNvSpPr>
            <a:spLocks noGrp="1"/>
          </p:cNvSpPr>
          <p:nvPr>
            <p:ph type="title" hasCustomPrompt="1"/>
          </p:nvPr>
        </p:nvSpPr>
        <p:spPr>
          <a:xfrm>
            <a:off x="3789288" y="747287"/>
            <a:ext cx="4352692" cy="395985"/>
          </a:xfrm>
          <a:prstGeom prst="rect">
            <a:avLst/>
          </a:prstGeom>
        </p:spPr>
        <p:txBody>
          <a:bodyPr anchor="t"/>
          <a:lstStyle>
            <a:lvl1pPr algn="l">
              <a:defRPr sz="2400" b="1">
                <a:solidFill>
                  <a:srgbClr val="0B4581"/>
                </a:solidFill>
              </a:defRPr>
            </a:lvl1pPr>
          </a:lstStyle>
          <a:p>
            <a:r>
              <a:rPr lang="es-ES_tradnl" dirty="0"/>
              <a:t>Clic para editar título</a:t>
            </a:r>
            <a:endParaRPr lang="es-ES" dirty="0"/>
          </a:p>
        </p:txBody>
      </p:sp>
      <p:grpSp>
        <p:nvGrpSpPr>
          <p:cNvPr id="8" name="Agrupar 7"/>
          <p:cNvGrpSpPr/>
          <p:nvPr userDrawn="1"/>
        </p:nvGrpSpPr>
        <p:grpSpPr>
          <a:xfrm>
            <a:off x="514455" y="0"/>
            <a:ext cx="8001033" cy="104093"/>
            <a:chOff x="514455" y="114984"/>
            <a:chExt cx="8001033" cy="181989"/>
          </a:xfrm>
        </p:grpSpPr>
        <p:sp>
          <p:nvSpPr>
            <p:cNvPr id="9" name="Rectángulo 8"/>
            <p:cNvSpPr/>
            <p:nvPr userDrawn="1"/>
          </p:nvSpPr>
          <p:spPr>
            <a:xfrm>
              <a:off x="514455" y="114984"/>
              <a:ext cx="3274833" cy="181989"/>
            </a:xfrm>
            <a:prstGeom prst="rect">
              <a:avLst/>
            </a:prstGeom>
            <a:solidFill>
              <a:srgbClr val="0F4E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userDrawn="1"/>
          </p:nvSpPr>
          <p:spPr>
            <a:xfrm>
              <a:off x="3789288" y="114984"/>
              <a:ext cx="4726200" cy="181989"/>
            </a:xfrm>
            <a:prstGeom prst="rect">
              <a:avLst/>
            </a:prstGeom>
            <a:solidFill>
              <a:srgbClr val="E22D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12" name="Marcador de número de diapositiva 6"/>
          <p:cNvSpPr>
            <a:spLocks noGrp="1"/>
          </p:cNvSpPr>
          <p:nvPr>
            <p:ph type="sldNum" sz="quarter" idx="12"/>
          </p:nvPr>
        </p:nvSpPr>
        <p:spPr>
          <a:xfrm>
            <a:off x="6865504" y="4827559"/>
            <a:ext cx="2133600" cy="213547"/>
          </a:xfrm>
          <a:prstGeom prst="rect">
            <a:avLst/>
          </a:prstGeom>
        </p:spPr>
        <p:txBody>
          <a:bodyPr/>
          <a:lstStyle>
            <a:lvl1pPr algn="r">
              <a:defRPr sz="900">
                <a:solidFill>
                  <a:schemeClr val="bg1">
                    <a:lumMod val="50000"/>
                  </a:schemeClr>
                </a:solidFill>
              </a:defRPr>
            </a:lvl1pPr>
          </a:lstStyle>
          <a:p>
            <a:fld id="{758EF458-5B7C-9F44-BB09-A6316498C081}" type="slidenum">
              <a:rPr lang="es-ES" smtClean="0"/>
              <a:pPr/>
              <a:t>‹Nº›</a:t>
            </a:fld>
            <a:endParaRPr lang="es-ES"/>
          </a:p>
        </p:txBody>
      </p:sp>
      <p:sp>
        <p:nvSpPr>
          <p:cNvPr id="6" name="Marcador de contenido 2">
            <a:extLst>
              <a:ext uri="{FF2B5EF4-FFF2-40B4-BE49-F238E27FC236}">
                <a16:creationId xmlns:a16="http://schemas.microsoft.com/office/drawing/2014/main" id="{40C417A0-693E-7145-E8B3-DD62FDC8E470}"/>
              </a:ext>
            </a:extLst>
          </p:cNvPr>
          <p:cNvSpPr>
            <a:spLocks noGrp="1"/>
          </p:cNvSpPr>
          <p:nvPr>
            <p:ph idx="13"/>
          </p:nvPr>
        </p:nvSpPr>
        <p:spPr>
          <a:xfrm>
            <a:off x="3789288" y="2131405"/>
            <a:ext cx="4635190" cy="2678268"/>
          </a:xfrm>
          <a:prstGeom prst="rect">
            <a:avLst/>
          </a:prstGeom>
        </p:spPr>
        <p:txBody>
          <a:bodyPr/>
          <a:lstStyle>
            <a:lvl1pPr>
              <a:lnSpc>
                <a:spcPct val="100000"/>
              </a:lnSpc>
              <a:defRPr sz="1600">
                <a:solidFill>
                  <a:schemeClr val="tx1">
                    <a:lumMod val="90000"/>
                    <a:lumOff val="10000"/>
                  </a:schemeClr>
                </a:solidFill>
              </a:defRPr>
            </a:lvl1pPr>
            <a:lvl2pPr>
              <a:lnSpc>
                <a:spcPct val="100000"/>
              </a:lnSpc>
              <a:defRPr>
                <a:solidFill>
                  <a:schemeClr val="tx1">
                    <a:lumMod val="90000"/>
                    <a:lumOff val="10000"/>
                  </a:schemeClr>
                </a:solidFill>
              </a:defRPr>
            </a:lvl2pPr>
            <a:lvl3pPr marL="784800" indent="-158400">
              <a:lnSpc>
                <a:spcPct val="100000"/>
              </a:lnSpc>
              <a:buSzPct val="80000"/>
              <a:buFont typeface="Lucida Grande"/>
              <a:buChar char="-"/>
              <a:defRPr sz="1600">
                <a:solidFill>
                  <a:schemeClr val="tx1">
                    <a:lumMod val="90000"/>
                    <a:lumOff val="10000"/>
                  </a:schemeClr>
                </a:solidFill>
              </a:defRPr>
            </a:lvl3pPr>
            <a:lvl4pPr marL="1098000" indent="-158400">
              <a:lnSpc>
                <a:spcPct val="100000"/>
              </a:lnSpc>
              <a:buSzPct val="60000"/>
              <a:buFont typeface="Courier New"/>
              <a:buChar char="o"/>
              <a:defRPr lang="es-ES_tradnl" sz="1400" kern="1200" dirty="0" smtClean="0">
                <a:solidFill>
                  <a:schemeClr val="tx1">
                    <a:lumMod val="90000"/>
                    <a:lumOff val="10000"/>
                  </a:schemeClr>
                </a:solidFill>
                <a:latin typeface="Cambria"/>
                <a:ea typeface="+mn-ea"/>
                <a:cs typeface="Cambria"/>
              </a:defRPr>
            </a:lvl4pPr>
            <a:lvl5pPr marL="1411200" indent="-158400">
              <a:lnSpc>
                <a:spcPct val="100000"/>
              </a:lnSpc>
              <a:buSzPct val="70000"/>
              <a:defRPr lang="es-ES" sz="1400" kern="1200" dirty="0">
                <a:solidFill>
                  <a:schemeClr val="tx1">
                    <a:lumMod val="90000"/>
                    <a:lumOff val="10000"/>
                  </a:schemeClr>
                </a:solidFill>
                <a:latin typeface="Cambria"/>
                <a:ea typeface="+mn-ea"/>
                <a:cs typeface="Cambria"/>
              </a:defRPr>
            </a:lvl5p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endParaRPr lang="es-ES" dirty="0"/>
          </a:p>
        </p:txBody>
      </p:sp>
      <p:sp>
        <p:nvSpPr>
          <p:cNvPr id="14" name="Marcador de contenido 2">
            <a:extLst>
              <a:ext uri="{FF2B5EF4-FFF2-40B4-BE49-F238E27FC236}">
                <a16:creationId xmlns:a16="http://schemas.microsoft.com/office/drawing/2014/main" id="{66E281C0-873A-753E-487C-397C3324B4C9}"/>
              </a:ext>
            </a:extLst>
          </p:cNvPr>
          <p:cNvSpPr>
            <a:spLocks noGrp="1"/>
          </p:cNvSpPr>
          <p:nvPr>
            <p:ph idx="14" hasCustomPrompt="1"/>
          </p:nvPr>
        </p:nvSpPr>
        <p:spPr>
          <a:xfrm>
            <a:off x="3789288" y="1234842"/>
            <a:ext cx="4635190" cy="621743"/>
          </a:xfrm>
          <a:prstGeom prst="rect">
            <a:avLst/>
          </a:prstGeom>
        </p:spPr>
        <p:txBody>
          <a:bodyPr lIns="0" tIns="46800" rIns="0"/>
          <a:lstStyle>
            <a:lvl1pPr marL="108000" indent="0">
              <a:lnSpc>
                <a:spcPct val="100000"/>
              </a:lnSpc>
              <a:buNone/>
              <a:defRPr lang="es-ES_tradnl" sz="1800" b="0" kern="1200" dirty="0" smtClean="0">
                <a:solidFill>
                  <a:srgbClr val="0B4581"/>
                </a:solidFill>
                <a:latin typeface="Cambria"/>
                <a:ea typeface="+mj-ea"/>
                <a:cs typeface="Cambria"/>
              </a:defRPr>
            </a:lvl1pPr>
            <a:lvl2pPr>
              <a:lnSpc>
                <a:spcPct val="100000"/>
              </a:lnSpc>
              <a:defRPr>
                <a:solidFill>
                  <a:schemeClr val="tx1">
                    <a:lumMod val="90000"/>
                    <a:lumOff val="10000"/>
                  </a:schemeClr>
                </a:solidFill>
              </a:defRPr>
            </a:lvl2pPr>
            <a:lvl3pPr marL="784800" indent="-158400">
              <a:lnSpc>
                <a:spcPct val="100000"/>
              </a:lnSpc>
              <a:buSzPct val="80000"/>
              <a:buFont typeface="Lucida Grande"/>
              <a:buChar char="-"/>
              <a:defRPr sz="1600">
                <a:solidFill>
                  <a:schemeClr val="tx1">
                    <a:lumMod val="90000"/>
                    <a:lumOff val="10000"/>
                  </a:schemeClr>
                </a:solidFill>
              </a:defRPr>
            </a:lvl3pPr>
            <a:lvl4pPr marL="1098000" indent="-158400">
              <a:lnSpc>
                <a:spcPct val="100000"/>
              </a:lnSpc>
              <a:buSzPct val="60000"/>
              <a:buFont typeface="Courier New"/>
              <a:buChar char="o"/>
              <a:defRPr lang="es-ES_tradnl" sz="1400" kern="1200" dirty="0" smtClean="0">
                <a:solidFill>
                  <a:schemeClr val="tx1">
                    <a:lumMod val="90000"/>
                    <a:lumOff val="10000"/>
                  </a:schemeClr>
                </a:solidFill>
                <a:latin typeface="Cambria"/>
                <a:ea typeface="+mn-ea"/>
                <a:cs typeface="Cambria"/>
              </a:defRPr>
            </a:lvl4pPr>
            <a:lvl5pPr marL="1411200" indent="-158400">
              <a:lnSpc>
                <a:spcPct val="100000"/>
              </a:lnSpc>
              <a:buSzPct val="70000"/>
              <a:defRPr lang="es-ES" sz="1400" kern="1200" dirty="0">
                <a:solidFill>
                  <a:schemeClr val="tx1">
                    <a:lumMod val="90000"/>
                    <a:lumOff val="10000"/>
                  </a:schemeClr>
                </a:solidFill>
                <a:latin typeface="Cambria"/>
                <a:ea typeface="+mn-ea"/>
                <a:cs typeface="Cambria"/>
              </a:defRPr>
            </a:lvl5pPr>
          </a:lstStyle>
          <a:p>
            <a:pPr lvl="0"/>
            <a:r>
              <a:rPr lang="es-ES_tradnl" dirty="0"/>
              <a:t>Haga clic para modificar el estilo de texto del patrón</a:t>
            </a:r>
          </a:p>
        </p:txBody>
      </p:sp>
      <p:sp>
        <p:nvSpPr>
          <p:cNvPr id="3" name="Título 1">
            <a:extLst>
              <a:ext uri="{FF2B5EF4-FFF2-40B4-BE49-F238E27FC236}">
                <a16:creationId xmlns:a16="http://schemas.microsoft.com/office/drawing/2014/main" id="{E197196C-479A-5759-A0C1-A71F7FDE591F}"/>
              </a:ext>
            </a:extLst>
          </p:cNvPr>
          <p:cNvSpPr txBox="1">
            <a:spLocks/>
          </p:cNvSpPr>
          <p:nvPr userDrawn="1"/>
        </p:nvSpPr>
        <p:spPr>
          <a:xfrm>
            <a:off x="457201" y="1498011"/>
            <a:ext cx="2619757" cy="871538"/>
          </a:xfrm>
          <a:prstGeom prst="rect">
            <a:avLst/>
          </a:prstGeom>
        </p:spPr>
        <p:txBody>
          <a:bodyPr anchor="b"/>
          <a:lstStyle>
            <a:lvl1pPr algn="l" defTabSz="457200" rtl="0" eaLnBrk="1" latinLnBrk="0" hangingPunct="1">
              <a:spcBef>
                <a:spcPct val="0"/>
              </a:spcBef>
              <a:buNone/>
              <a:defRPr sz="2000" b="1" kern="1200">
                <a:solidFill>
                  <a:srgbClr val="0C4681"/>
                </a:solidFill>
                <a:latin typeface="Cambria"/>
                <a:ea typeface="+mj-ea"/>
                <a:cs typeface="Cambria"/>
              </a:defRPr>
            </a:lvl1pPr>
          </a:lstStyle>
          <a:p>
            <a:r>
              <a:rPr lang="es-ES_tradnl" dirty="0">
                <a:solidFill>
                  <a:schemeClr val="bg1"/>
                </a:solidFill>
              </a:rPr>
              <a:t>Clic para editar título</a:t>
            </a:r>
            <a:endParaRPr lang="es-ES" dirty="0">
              <a:solidFill>
                <a:schemeClr val="bg1"/>
              </a:solidFill>
            </a:endParaRPr>
          </a:p>
        </p:txBody>
      </p:sp>
      <p:sp>
        <p:nvSpPr>
          <p:cNvPr id="4" name="Marcador de texto 3">
            <a:extLst>
              <a:ext uri="{FF2B5EF4-FFF2-40B4-BE49-F238E27FC236}">
                <a16:creationId xmlns:a16="http://schemas.microsoft.com/office/drawing/2014/main" id="{D9D46C91-8E2D-3F3A-371D-E2B822435ED0}"/>
              </a:ext>
            </a:extLst>
          </p:cNvPr>
          <p:cNvSpPr>
            <a:spLocks noGrp="1"/>
          </p:cNvSpPr>
          <p:nvPr>
            <p:ph type="body" sz="half" idx="2"/>
          </p:nvPr>
        </p:nvSpPr>
        <p:spPr>
          <a:xfrm>
            <a:off x="457201" y="2445376"/>
            <a:ext cx="2619757" cy="815124"/>
          </a:xfrm>
          <a:prstGeom prst="rect">
            <a:avLst/>
          </a:prstGeo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dirty="0"/>
              <a:t>Haga clic para modificar el estilo de texto del patrón</a:t>
            </a:r>
          </a:p>
        </p:txBody>
      </p:sp>
      <p:pic>
        <p:nvPicPr>
          <p:cNvPr id="11" name="Imagen 10">
            <a:extLst>
              <a:ext uri="{FF2B5EF4-FFF2-40B4-BE49-F238E27FC236}">
                <a16:creationId xmlns:a16="http://schemas.microsoft.com/office/drawing/2014/main" id="{451F0268-2DA6-60E9-C52A-57609DC65ACC}"/>
              </a:ext>
            </a:extLst>
          </p:cNvPr>
          <p:cNvPicPr>
            <a:picLocks noChangeAspect="1"/>
          </p:cNvPicPr>
          <p:nvPr userDrawn="1"/>
        </p:nvPicPr>
        <p:blipFill>
          <a:blip r:embed="rId2"/>
          <a:srcRect/>
          <a:stretch/>
        </p:blipFill>
        <p:spPr>
          <a:xfrm>
            <a:off x="8139292" y="153576"/>
            <a:ext cx="752392" cy="752392"/>
          </a:xfrm>
          <a:prstGeom prst="rect">
            <a:avLst/>
          </a:prstGeom>
        </p:spPr>
      </p:pic>
    </p:spTree>
    <p:extLst>
      <p:ext uri="{BB962C8B-B14F-4D97-AF65-F5344CB8AC3E}">
        <p14:creationId xmlns:p14="http://schemas.microsoft.com/office/powerpoint/2010/main" val="1590061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2_Imagen con título">
    <p:bg>
      <p:bgPr>
        <a:solidFill>
          <a:schemeClr val="bg2">
            <a:alpha val="30000"/>
          </a:schemeClr>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1792288" y="3600450"/>
            <a:ext cx="5486400" cy="425054"/>
          </a:xfrm>
          <a:prstGeom prst="rect">
            <a:avLst/>
          </a:prstGeom>
        </p:spPr>
        <p:txBody>
          <a:bodyPr anchor="b"/>
          <a:lstStyle>
            <a:lvl1pPr algn="l">
              <a:defRPr sz="2000" b="1">
                <a:solidFill>
                  <a:srgbClr val="115C80"/>
                </a:solidFill>
              </a:defRPr>
            </a:lvl1pPr>
          </a:lstStyle>
          <a:p>
            <a:r>
              <a:rPr lang="es-ES_tradnl" dirty="0"/>
              <a:t>Clic para editar título</a:t>
            </a:r>
            <a:endParaRPr lang="es-ES" dirty="0"/>
          </a:p>
        </p:txBody>
      </p:sp>
      <p:sp>
        <p:nvSpPr>
          <p:cNvPr id="3" name="Marcador de posición de imagen 2"/>
          <p:cNvSpPr>
            <a:spLocks noGrp="1"/>
          </p:cNvSpPr>
          <p:nvPr>
            <p:ph type="pic" idx="1"/>
          </p:nvPr>
        </p:nvSpPr>
        <p:spPr>
          <a:xfrm>
            <a:off x="1792288" y="459581"/>
            <a:ext cx="5486400" cy="3086100"/>
          </a:xfrm>
          <a:prstGeom prst="rect">
            <a:avLst/>
          </a:prstGeo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Marcador de texto 3"/>
          <p:cNvSpPr>
            <a:spLocks noGrp="1"/>
          </p:cNvSpPr>
          <p:nvPr>
            <p:ph type="body" sz="half" idx="2"/>
          </p:nvPr>
        </p:nvSpPr>
        <p:spPr>
          <a:xfrm>
            <a:off x="1792288" y="4025503"/>
            <a:ext cx="5486400" cy="603647"/>
          </a:xfrm>
          <a:prstGeom prst="rect">
            <a:avLst/>
          </a:prstGeom>
        </p:spPr>
        <p:txBody>
          <a:bodyPr/>
          <a:lstStyle>
            <a:lvl1pPr marL="0" indent="0">
              <a:buNone/>
              <a:defRPr sz="140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dirty="0"/>
              <a:t>Haga clic para modificar el estilo de texto del patrón</a:t>
            </a:r>
          </a:p>
        </p:txBody>
      </p:sp>
      <p:grpSp>
        <p:nvGrpSpPr>
          <p:cNvPr id="8" name="Agrupar 7"/>
          <p:cNvGrpSpPr/>
          <p:nvPr userDrawn="1"/>
        </p:nvGrpSpPr>
        <p:grpSpPr>
          <a:xfrm>
            <a:off x="514455" y="0"/>
            <a:ext cx="8001033" cy="104093"/>
            <a:chOff x="514455" y="114984"/>
            <a:chExt cx="8001033" cy="181989"/>
          </a:xfrm>
        </p:grpSpPr>
        <p:sp>
          <p:nvSpPr>
            <p:cNvPr id="9" name="Rectángulo 8"/>
            <p:cNvSpPr/>
            <p:nvPr userDrawn="1"/>
          </p:nvSpPr>
          <p:spPr>
            <a:xfrm>
              <a:off x="514455" y="114984"/>
              <a:ext cx="3274833" cy="181989"/>
            </a:xfrm>
            <a:prstGeom prst="rect">
              <a:avLst/>
            </a:prstGeom>
            <a:solidFill>
              <a:srgbClr val="0F4E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0" name="Rectángulo 9"/>
            <p:cNvSpPr/>
            <p:nvPr userDrawn="1"/>
          </p:nvSpPr>
          <p:spPr>
            <a:xfrm>
              <a:off x="3789288" y="114984"/>
              <a:ext cx="4726200" cy="181989"/>
            </a:xfrm>
            <a:prstGeom prst="rect">
              <a:avLst/>
            </a:prstGeom>
            <a:solidFill>
              <a:srgbClr val="E22D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grpSp>
      <p:sp>
        <p:nvSpPr>
          <p:cNvPr id="12" name="Marcador de número de diapositiva 6"/>
          <p:cNvSpPr>
            <a:spLocks noGrp="1"/>
          </p:cNvSpPr>
          <p:nvPr>
            <p:ph type="sldNum" sz="quarter" idx="12"/>
          </p:nvPr>
        </p:nvSpPr>
        <p:spPr>
          <a:xfrm>
            <a:off x="6865504" y="4827559"/>
            <a:ext cx="2133600" cy="213547"/>
          </a:xfrm>
          <a:prstGeom prst="rect">
            <a:avLst/>
          </a:prstGeom>
        </p:spPr>
        <p:txBody>
          <a:bodyPr/>
          <a:lstStyle>
            <a:lvl1pPr algn="r">
              <a:defRPr sz="900">
                <a:solidFill>
                  <a:schemeClr val="bg1">
                    <a:lumMod val="50000"/>
                  </a:schemeClr>
                </a:solidFill>
              </a:defRPr>
            </a:lvl1pPr>
          </a:lstStyle>
          <a:p>
            <a:fld id="{758EF458-5B7C-9F44-BB09-A6316498C081}" type="slidenum">
              <a:rPr lang="es-ES" smtClean="0"/>
              <a:pPr/>
              <a:t>‹Nº›</a:t>
            </a:fld>
            <a:endParaRPr lang="es-ES"/>
          </a:p>
        </p:txBody>
      </p:sp>
      <p:pic>
        <p:nvPicPr>
          <p:cNvPr id="5" name="Imagen 4">
            <a:extLst>
              <a:ext uri="{FF2B5EF4-FFF2-40B4-BE49-F238E27FC236}">
                <a16:creationId xmlns:a16="http://schemas.microsoft.com/office/drawing/2014/main" id="{5995BFA3-5772-C10C-546F-3F6E8089862E}"/>
              </a:ext>
            </a:extLst>
          </p:cNvPr>
          <p:cNvPicPr>
            <a:picLocks noChangeAspect="1"/>
          </p:cNvPicPr>
          <p:nvPr userDrawn="1"/>
        </p:nvPicPr>
        <p:blipFill>
          <a:blip r:embed="rId2">
            <a:alphaModFix amt="50000"/>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685800" y="4709160"/>
            <a:ext cx="7772400" cy="331946"/>
          </a:xfrm>
          <a:prstGeom prst="rect">
            <a:avLst/>
          </a:prstGeom>
        </p:spPr>
      </p:pic>
      <p:pic>
        <p:nvPicPr>
          <p:cNvPr id="6" name="Imagen 5">
            <a:extLst>
              <a:ext uri="{FF2B5EF4-FFF2-40B4-BE49-F238E27FC236}">
                <a16:creationId xmlns:a16="http://schemas.microsoft.com/office/drawing/2014/main" id="{DC517091-3A9E-1D25-638B-EB38784AC686}"/>
              </a:ext>
            </a:extLst>
          </p:cNvPr>
          <p:cNvPicPr>
            <a:picLocks noChangeAspect="1"/>
          </p:cNvPicPr>
          <p:nvPr userDrawn="1"/>
        </p:nvPicPr>
        <p:blipFill>
          <a:blip r:embed="rId4"/>
          <a:srcRect/>
          <a:stretch/>
        </p:blipFill>
        <p:spPr>
          <a:xfrm>
            <a:off x="8139292" y="153576"/>
            <a:ext cx="752392" cy="752392"/>
          </a:xfrm>
          <a:prstGeom prst="rect">
            <a:avLst/>
          </a:prstGeom>
        </p:spPr>
      </p:pic>
    </p:spTree>
    <p:extLst>
      <p:ext uri="{BB962C8B-B14F-4D97-AF65-F5344CB8AC3E}">
        <p14:creationId xmlns:p14="http://schemas.microsoft.com/office/powerpoint/2010/main" val="1454960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alpha val="3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27299"/>
      </p:ext>
    </p:extLst>
  </p:cSld>
  <p:clrMap bg1="lt1" tx1="dk1" bg2="lt2" tx2="dk2" accent1="accent1" accent2="accent2" accent3="accent3" accent4="accent4" accent5="accent5" accent6="accent6" hlink="hlink" folHlink="folHlink"/>
  <p:sldLayoutIdLst>
    <p:sldLayoutId id="2147483668" r:id="rId1"/>
    <p:sldLayoutId id="2147483650" r:id="rId2"/>
    <p:sldLayoutId id="2147483664" r:id="rId3"/>
    <p:sldLayoutId id="2147483652" r:id="rId4"/>
    <p:sldLayoutId id="2147483670" r:id="rId5"/>
    <p:sldLayoutId id="2147483656" r:id="rId6"/>
    <p:sldLayoutId id="2147483658" r:id="rId7"/>
    <p:sldLayoutId id="2147483660" r:id="rId8"/>
    <p:sldLayoutId id="2147483663" r:id="rId9"/>
    <p:sldLayoutId id="2147483657" r:id="rId10"/>
    <p:sldLayoutId id="2147483662" r:id="rId11"/>
    <p:sldLayoutId id="2147483671" r:id="rId12"/>
    <p:sldLayoutId id="2147483674" r:id="rId13"/>
  </p:sldLayoutIdLst>
  <p:hf hdr="0" ftr="0" dt="0"/>
  <p:txStyles>
    <p:titleStyle>
      <a:lvl1pPr algn="l" defTabSz="457200" rtl="0" eaLnBrk="1" latinLnBrk="0" hangingPunct="1">
        <a:spcBef>
          <a:spcPct val="0"/>
        </a:spcBef>
        <a:buNone/>
        <a:defRPr sz="2400" b="1" kern="1200">
          <a:solidFill>
            <a:schemeClr val="accent1"/>
          </a:solidFill>
          <a:latin typeface="Cambria"/>
          <a:ea typeface="+mj-ea"/>
          <a:cs typeface="Cambria"/>
        </a:defRPr>
      </a:lvl1pPr>
    </p:titleStyle>
    <p:bodyStyle>
      <a:lvl1pPr marL="284400" indent="-176400" algn="l" defTabSz="457200" rtl="0" eaLnBrk="1" latinLnBrk="0" hangingPunct="1">
        <a:spcBef>
          <a:spcPct val="20000"/>
        </a:spcBef>
        <a:buFont typeface="Arial"/>
        <a:buChar char="•"/>
        <a:defRPr sz="1800" kern="1200">
          <a:solidFill>
            <a:schemeClr val="tx1"/>
          </a:solidFill>
          <a:latin typeface="Cambria"/>
          <a:ea typeface="+mn-ea"/>
          <a:cs typeface="Cambria"/>
        </a:defRPr>
      </a:lvl1pPr>
      <a:lvl2pPr marL="525600" indent="-140400" algn="l" defTabSz="457200" rtl="0" eaLnBrk="1" latinLnBrk="0" hangingPunct="1">
        <a:spcBef>
          <a:spcPts val="600"/>
        </a:spcBef>
        <a:buSzPct val="80000"/>
        <a:buFont typeface="Lucida Grande"/>
        <a:buChar char="›"/>
        <a:defRPr sz="1600" kern="1200">
          <a:solidFill>
            <a:schemeClr val="tx1"/>
          </a:solidFill>
          <a:latin typeface="Cambria"/>
          <a:ea typeface="+mn-ea"/>
          <a:cs typeface="Cambria"/>
        </a:defRPr>
      </a:lvl2pPr>
      <a:lvl3pPr marL="1143000" indent="-228600" algn="l" defTabSz="457200" rtl="0" eaLnBrk="1" latinLnBrk="0" hangingPunct="1">
        <a:spcBef>
          <a:spcPct val="20000"/>
        </a:spcBef>
        <a:buFont typeface="Arial"/>
        <a:buChar char="•"/>
        <a:defRPr sz="1400" kern="1200">
          <a:solidFill>
            <a:schemeClr val="tx1"/>
          </a:solidFill>
          <a:latin typeface="Cambria"/>
          <a:ea typeface="+mn-ea"/>
          <a:cs typeface="Cambria"/>
        </a:defRPr>
      </a:lvl3pPr>
      <a:lvl4pPr marL="1600200" indent="-228600" algn="l" defTabSz="457200" rtl="0" eaLnBrk="1" latinLnBrk="0" hangingPunct="1">
        <a:spcBef>
          <a:spcPct val="20000"/>
        </a:spcBef>
        <a:buFont typeface="Arial"/>
        <a:buChar char="–"/>
        <a:defRPr sz="1200" kern="1200">
          <a:solidFill>
            <a:schemeClr val="tx1"/>
          </a:solidFill>
          <a:latin typeface="Cambria"/>
          <a:ea typeface="+mn-ea"/>
          <a:cs typeface="Cambria"/>
        </a:defRPr>
      </a:lvl4pPr>
      <a:lvl5pPr marL="2057400" indent="-228600" algn="l" defTabSz="457200" rtl="0" eaLnBrk="1" latinLnBrk="0" hangingPunct="1">
        <a:spcBef>
          <a:spcPct val="20000"/>
        </a:spcBef>
        <a:buFont typeface="Arial"/>
        <a:buChar char="»"/>
        <a:defRPr sz="1200" kern="1200">
          <a:solidFill>
            <a:schemeClr val="tx1"/>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AFF992-2855-D3B0-27E2-9CB22A10F332}"/>
              </a:ext>
            </a:extLst>
          </p:cNvPr>
          <p:cNvSpPr>
            <a:spLocks noGrp="1"/>
          </p:cNvSpPr>
          <p:nvPr>
            <p:ph type="title"/>
          </p:nvPr>
        </p:nvSpPr>
        <p:spPr>
          <a:xfrm>
            <a:off x="628649" y="1046659"/>
            <a:ext cx="7886700" cy="506559"/>
          </a:xfrm>
        </p:spPr>
        <p:txBody>
          <a:bodyPr>
            <a:normAutofit fontScale="90000"/>
          </a:bodyPr>
          <a:lstStyle/>
          <a:p>
            <a:r>
              <a:rPr lang="es-CL" dirty="0"/>
              <a:t>ACTIVIDADES VIGILANCIA EPIDEMIOLÓGICA REM </a:t>
            </a:r>
          </a:p>
        </p:txBody>
      </p:sp>
      <p:sp>
        <p:nvSpPr>
          <p:cNvPr id="3" name="Marcador de texto 2">
            <a:extLst>
              <a:ext uri="{FF2B5EF4-FFF2-40B4-BE49-F238E27FC236}">
                <a16:creationId xmlns:a16="http://schemas.microsoft.com/office/drawing/2014/main" id="{DB186BDC-CEF6-6189-2F64-11C2ECCE189D}"/>
              </a:ext>
            </a:extLst>
          </p:cNvPr>
          <p:cNvSpPr>
            <a:spLocks noGrp="1"/>
          </p:cNvSpPr>
          <p:nvPr>
            <p:ph type="body" sz="quarter" idx="11"/>
          </p:nvPr>
        </p:nvSpPr>
        <p:spPr>
          <a:xfrm>
            <a:off x="2161659" y="2252995"/>
            <a:ext cx="4820681" cy="368929"/>
          </a:xfrm>
        </p:spPr>
        <p:txBody>
          <a:bodyPr/>
          <a:lstStyle/>
          <a:p>
            <a:r>
              <a:rPr lang="es-CL" dirty="0"/>
              <a:t> PROCESO ACTUALIZACIÓN SERIES REM </a:t>
            </a:r>
          </a:p>
          <a:p>
            <a:r>
              <a:rPr lang="es-CL" dirty="0"/>
              <a:t>2025-2026</a:t>
            </a:r>
          </a:p>
        </p:txBody>
      </p:sp>
    </p:spTree>
    <p:extLst>
      <p:ext uri="{BB962C8B-B14F-4D97-AF65-F5344CB8AC3E}">
        <p14:creationId xmlns:p14="http://schemas.microsoft.com/office/powerpoint/2010/main" val="16268656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47DCA1-48B2-DD09-0BEE-9D0C02F92B44}"/>
              </a:ext>
            </a:extLst>
          </p:cNvPr>
          <p:cNvSpPr>
            <a:spLocks noGrp="1"/>
          </p:cNvSpPr>
          <p:nvPr>
            <p:ph type="title"/>
          </p:nvPr>
        </p:nvSpPr>
        <p:spPr>
          <a:xfrm>
            <a:off x="457200" y="171576"/>
            <a:ext cx="7743825" cy="408170"/>
          </a:xfrm>
        </p:spPr>
        <p:txBody>
          <a:bodyPr/>
          <a:lstStyle/>
          <a:p>
            <a:pPr marL="457200" lvl="0" indent="-457200">
              <a:buFont typeface="+mj-lt"/>
              <a:buAutoNum type="arabicPeriod" startAt="3"/>
            </a:pPr>
            <a:r>
              <a:rPr lang="es-ES" dirty="0">
                <a:effectLst/>
                <a:latin typeface="Calibri" panose="020F0502020204030204" pitchFamily="34" charset="0"/>
                <a:ea typeface="Times New Roman" panose="02020603050405020304" pitchFamily="18" charset="0"/>
                <a:cs typeface="Arial" panose="020B0604020202020204" pitchFamily="34" charset="0"/>
              </a:rPr>
              <a:t>ENTREGA DE QUIMIOPROFILAXIS PARA BLOQUEO EPIDEMIOLÓGICO</a:t>
            </a:r>
          </a:p>
        </p:txBody>
      </p:sp>
      <p:sp>
        <p:nvSpPr>
          <p:cNvPr id="5" name="Marcador de número de diapositiva 4">
            <a:extLst>
              <a:ext uri="{FF2B5EF4-FFF2-40B4-BE49-F238E27FC236}">
                <a16:creationId xmlns:a16="http://schemas.microsoft.com/office/drawing/2014/main" id="{F225B49B-868D-840C-FFAE-37C703F16B72}"/>
              </a:ext>
            </a:extLst>
          </p:cNvPr>
          <p:cNvSpPr>
            <a:spLocks noGrp="1"/>
          </p:cNvSpPr>
          <p:nvPr>
            <p:ph type="sldNum" sz="quarter" idx="12"/>
          </p:nvPr>
        </p:nvSpPr>
        <p:spPr/>
        <p:txBody>
          <a:bodyPr/>
          <a:lstStyle/>
          <a:p>
            <a:fld id="{758EF458-5B7C-9F44-BB09-A6316498C081}" type="slidenum">
              <a:rPr lang="es-ES" smtClean="0"/>
              <a:pPr/>
              <a:t>10</a:t>
            </a:fld>
            <a:endParaRPr lang="es-ES"/>
          </a:p>
        </p:txBody>
      </p:sp>
      <p:pic>
        <p:nvPicPr>
          <p:cNvPr id="6" name="Imagen 5">
            <a:extLst>
              <a:ext uri="{FF2B5EF4-FFF2-40B4-BE49-F238E27FC236}">
                <a16:creationId xmlns:a16="http://schemas.microsoft.com/office/drawing/2014/main" id="{97E15323-E8C8-CB65-7C4F-D4D74AAE2768}"/>
              </a:ext>
            </a:extLst>
          </p:cNvPr>
          <p:cNvPicPr>
            <a:picLocks noChangeAspect="1"/>
          </p:cNvPicPr>
          <p:nvPr/>
        </p:nvPicPr>
        <p:blipFill>
          <a:blip r:embed="rId3"/>
          <a:stretch>
            <a:fillRect/>
          </a:stretch>
        </p:blipFill>
        <p:spPr>
          <a:xfrm>
            <a:off x="255181" y="1615281"/>
            <a:ext cx="8888819" cy="1859554"/>
          </a:xfrm>
          <a:prstGeom prst="rect">
            <a:avLst/>
          </a:prstGeom>
        </p:spPr>
      </p:pic>
    </p:spTree>
    <p:extLst>
      <p:ext uri="{BB962C8B-B14F-4D97-AF65-F5344CB8AC3E}">
        <p14:creationId xmlns:p14="http://schemas.microsoft.com/office/powerpoint/2010/main" val="31679916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47DCA1-48B2-DD09-0BEE-9D0C02F92B44}"/>
              </a:ext>
            </a:extLst>
          </p:cNvPr>
          <p:cNvSpPr>
            <a:spLocks noGrp="1"/>
          </p:cNvSpPr>
          <p:nvPr>
            <p:ph type="title"/>
          </p:nvPr>
        </p:nvSpPr>
        <p:spPr>
          <a:xfrm>
            <a:off x="457200" y="325687"/>
            <a:ext cx="7670800" cy="408170"/>
          </a:xfrm>
        </p:spPr>
        <p:txBody>
          <a:bodyPr>
            <a:normAutofit fontScale="90000"/>
          </a:bodyPr>
          <a:lstStyle/>
          <a:p>
            <a:pPr marL="457200" lvl="0" indent="-457200">
              <a:lnSpc>
                <a:spcPct val="90000"/>
              </a:lnSpc>
              <a:buFont typeface="+mj-lt"/>
              <a:buAutoNum type="arabicPeriod" startAt="4"/>
            </a:pPr>
            <a:r>
              <a:rPr lang="es-ES" dirty="0">
                <a:solidFill>
                  <a:schemeClr val="accent1"/>
                </a:solidFill>
                <a:latin typeface="Calibri" panose="020F0502020204030204" pitchFamily="34" charset="0"/>
                <a:cs typeface="Arial" panose="020B0604020202020204" pitchFamily="34" charset="0"/>
              </a:rPr>
              <a:t>TOMA DE MUESTRAS PARA VIGILANCIA EPIDEMIOLÓGICA</a:t>
            </a:r>
            <a:endParaRPr lang="es-CL" dirty="0">
              <a:solidFill>
                <a:schemeClr val="accent1"/>
              </a:solidFill>
              <a:latin typeface="Calibri" panose="020F0502020204030204" pitchFamily="34" charset="0"/>
              <a:cs typeface="Arial" panose="020B0604020202020204" pitchFamily="34" charset="0"/>
            </a:endParaRPr>
          </a:p>
        </p:txBody>
      </p:sp>
      <p:sp>
        <p:nvSpPr>
          <p:cNvPr id="5" name="Marcador de número de diapositiva 4">
            <a:extLst>
              <a:ext uri="{FF2B5EF4-FFF2-40B4-BE49-F238E27FC236}">
                <a16:creationId xmlns:a16="http://schemas.microsoft.com/office/drawing/2014/main" id="{F225B49B-868D-840C-FFAE-37C703F16B72}"/>
              </a:ext>
            </a:extLst>
          </p:cNvPr>
          <p:cNvSpPr>
            <a:spLocks noGrp="1"/>
          </p:cNvSpPr>
          <p:nvPr>
            <p:ph type="sldNum" sz="quarter" idx="12"/>
          </p:nvPr>
        </p:nvSpPr>
        <p:spPr>
          <a:xfrm>
            <a:off x="6865504" y="4827559"/>
            <a:ext cx="2133600" cy="213547"/>
          </a:xfrm>
        </p:spPr>
        <p:txBody>
          <a:bodyPr>
            <a:normAutofit/>
          </a:bodyPr>
          <a:lstStyle/>
          <a:p>
            <a:pPr>
              <a:spcAft>
                <a:spcPts val="600"/>
              </a:spcAft>
            </a:pPr>
            <a:fld id="{758EF458-5B7C-9F44-BB09-A6316498C081}" type="slidenum">
              <a:rPr lang="es-ES" sz="800" smtClean="0"/>
              <a:pPr>
                <a:spcAft>
                  <a:spcPts val="600"/>
                </a:spcAft>
              </a:pPr>
              <a:t>11</a:t>
            </a:fld>
            <a:endParaRPr lang="es-ES" sz="800"/>
          </a:p>
        </p:txBody>
      </p:sp>
      <p:graphicFrame>
        <p:nvGraphicFramePr>
          <p:cNvPr id="6" name="Marcador de contenido 9">
            <a:extLst>
              <a:ext uri="{FF2B5EF4-FFF2-40B4-BE49-F238E27FC236}">
                <a16:creationId xmlns:a16="http://schemas.microsoft.com/office/drawing/2014/main" id="{477D2525-D86D-9FCB-DDA5-0F6D142F71E9}"/>
              </a:ext>
            </a:extLst>
          </p:cNvPr>
          <p:cNvGraphicFramePr>
            <a:graphicFrameLocks noGrp="1"/>
          </p:cNvGraphicFramePr>
          <p:nvPr>
            <p:ph idx="1"/>
            <p:extLst>
              <p:ext uri="{D42A27DB-BD31-4B8C-83A1-F6EECF244321}">
                <p14:modId xmlns:p14="http://schemas.microsoft.com/office/powerpoint/2010/main" val="4278165884"/>
              </p:ext>
            </p:extLst>
          </p:nvPr>
        </p:nvGraphicFramePr>
        <p:xfrm>
          <a:off x="457200" y="822036"/>
          <a:ext cx="8437418" cy="38792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616483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1BE583-3BD2-4C23-2846-9A58A73BBF7A}"/>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70DF9DCF-5E49-ED3C-ABF0-612CA3CBFEEF}"/>
              </a:ext>
            </a:extLst>
          </p:cNvPr>
          <p:cNvSpPr>
            <a:spLocks noGrp="1"/>
          </p:cNvSpPr>
          <p:nvPr>
            <p:ph type="title"/>
          </p:nvPr>
        </p:nvSpPr>
        <p:spPr>
          <a:xfrm>
            <a:off x="295835" y="171576"/>
            <a:ext cx="7971865" cy="408170"/>
          </a:xfrm>
        </p:spPr>
        <p:txBody>
          <a:bodyPr/>
          <a:lstStyle/>
          <a:p>
            <a:pPr marL="457200" lvl="0" indent="-457200">
              <a:buFont typeface="+mj-lt"/>
              <a:buAutoNum type="arabicPeriod" startAt="4"/>
            </a:pPr>
            <a:r>
              <a:rPr lang="es-ES" dirty="0">
                <a:latin typeface="Calibri" panose="020F0502020204030204" pitchFamily="34" charset="0"/>
                <a:cs typeface="Arial" panose="020B0604020202020204" pitchFamily="34" charset="0"/>
              </a:rPr>
              <a:t>TOMA</a:t>
            </a:r>
            <a:r>
              <a:rPr lang="es-ES" dirty="0">
                <a:effectLst/>
                <a:latin typeface="Calibri" panose="020F0502020204030204" pitchFamily="34" charset="0"/>
                <a:ea typeface="Times New Roman" panose="02020603050405020304" pitchFamily="18" charset="0"/>
                <a:cs typeface="Arial" panose="020B0604020202020204" pitchFamily="34" charset="0"/>
              </a:rPr>
              <a:t> DE MUESTRAS PARA VIGILANCIA EPIDEMIOLÓGICA</a:t>
            </a:r>
            <a:endParaRPr lang="es-CL" dirty="0">
              <a:effectLst/>
              <a:latin typeface="Times New Roman" panose="02020603050405020304" pitchFamily="18" charset="0"/>
              <a:ea typeface="Times New Roman" panose="02020603050405020304" pitchFamily="18" charset="0"/>
            </a:endParaRPr>
          </a:p>
        </p:txBody>
      </p:sp>
      <p:sp>
        <p:nvSpPr>
          <p:cNvPr id="5" name="Marcador de número de diapositiva 4">
            <a:extLst>
              <a:ext uri="{FF2B5EF4-FFF2-40B4-BE49-F238E27FC236}">
                <a16:creationId xmlns:a16="http://schemas.microsoft.com/office/drawing/2014/main" id="{0FC85275-2B5F-3D54-05E3-495DE471E156}"/>
              </a:ext>
            </a:extLst>
          </p:cNvPr>
          <p:cNvSpPr>
            <a:spLocks noGrp="1"/>
          </p:cNvSpPr>
          <p:nvPr>
            <p:ph type="sldNum" sz="quarter" idx="12"/>
          </p:nvPr>
        </p:nvSpPr>
        <p:spPr/>
        <p:txBody>
          <a:bodyPr/>
          <a:lstStyle/>
          <a:p>
            <a:fld id="{758EF458-5B7C-9F44-BB09-A6316498C081}" type="slidenum">
              <a:rPr lang="es-ES" smtClean="0"/>
              <a:pPr/>
              <a:t>12</a:t>
            </a:fld>
            <a:endParaRPr lang="es-ES"/>
          </a:p>
        </p:txBody>
      </p:sp>
      <p:pic>
        <p:nvPicPr>
          <p:cNvPr id="8" name="Imagen 7">
            <a:extLst>
              <a:ext uri="{FF2B5EF4-FFF2-40B4-BE49-F238E27FC236}">
                <a16:creationId xmlns:a16="http://schemas.microsoft.com/office/drawing/2014/main" id="{6B460AF4-50EB-16CD-494C-2B429F3B023B}"/>
              </a:ext>
            </a:extLst>
          </p:cNvPr>
          <p:cNvPicPr>
            <a:picLocks noChangeAspect="1"/>
          </p:cNvPicPr>
          <p:nvPr/>
        </p:nvPicPr>
        <p:blipFill>
          <a:blip r:embed="rId3"/>
          <a:stretch>
            <a:fillRect/>
          </a:stretch>
        </p:blipFill>
        <p:spPr>
          <a:xfrm>
            <a:off x="557212" y="1671637"/>
            <a:ext cx="8029575" cy="1800225"/>
          </a:xfrm>
          <a:prstGeom prst="rect">
            <a:avLst/>
          </a:prstGeom>
        </p:spPr>
      </p:pic>
      <p:sp>
        <p:nvSpPr>
          <p:cNvPr id="3" name="CuadroTexto 2">
            <a:extLst>
              <a:ext uri="{FF2B5EF4-FFF2-40B4-BE49-F238E27FC236}">
                <a16:creationId xmlns:a16="http://schemas.microsoft.com/office/drawing/2014/main" id="{BF215CCB-354E-EC93-9094-F41C4964BC4F}"/>
              </a:ext>
            </a:extLst>
          </p:cNvPr>
          <p:cNvSpPr txBox="1"/>
          <p:nvPr/>
        </p:nvSpPr>
        <p:spPr>
          <a:xfrm>
            <a:off x="-2" y="3749104"/>
            <a:ext cx="8999105" cy="369332"/>
          </a:xfrm>
          <a:prstGeom prst="rect">
            <a:avLst/>
          </a:prstGeom>
          <a:noFill/>
        </p:spPr>
        <p:txBody>
          <a:bodyPr wrap="square" rtlCol="0">
            <a:spAutoFit/>
          </a:bodyPr>
          <a:lstStyle/>
          <a:p>
            <a:r>
              <a:rPr lang="es-CL" dirty="0"/>
              <a:t>Nota: se incluyen las tomas de muestra en contexto de vigilancia ETI</a:t>
            </a:r>
          </a:p>
        </p:txBody>
      </p:sp>
    </p:spTree>
    <p:extLst>
      <p:ext uri="{BB962C8B-B14F-4D97-AF65-F5344CB8AC3E}">
        <p14:creationId xmlns:p14="http://schemas.microsoft.com/office/powerpoint/2010/main" val="39076480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47DCA1-48B2-DD09-0BEE-9D0C02F92B44}"/>
              </a:ext>
            </a:extLst>
          </p:cNvPr>
          <p:cNvSpPr>
            <a:spLocks noGrp="1"/>
          </p:cNvSpPr>
          <p:nvPr>
            <p:ph type="title"/>
          </p:nvPr>
        </p:nvSpPr>
        <p:spPr>
          <a:xfrm>
            <a:off x="295836" y="171576"/>
            <a:ext cx="8343340" cy="408170"/>
          </a:xfrm>
        </p:spPr>
        <p:txBody>
          <a:bodyPr/>
          <a:lstStyle/>
          <a:p>
            <a:pPr marL="457200" lvl="0" indent="-457200">
              <a:buFont typeface="+mj-lt"/>
              <a:buAutoNum type="arabicPeriod" startAt="5"/>
            </a:pPr>
            <a:r>
              <a:rPr lang="es-MX" dirty="0">
                <a:effectLst/>
                <a:latin typeface="Calibri" panose="020F0502020204030204" pitchFamily="34" charset="0"/>
                <a:ea typeface="Times New Roman" panose="02020603050405020304" pitchFamily="18" charset="0"/>
                <a:cs typeface="Arial" panose="020B0604020202020204" pitchFamily="34" charset="0"/>
              </a:rPr>
              <a:t>SEGUIMIENTO DE CASOS Y CONTACTOS/EXPUESTOS VÍA TELEFÓNICA Y VISITAS DE SEGUIMIENTO DE CASOS</a:t>
            </a:r>
            <a:endParaRPr lang="es-CL" dirty="0">
              <a:effectLst/>
              <a:latin typeface="Times New Roman" panose="02020603050405020304" pitchFamily="18" charset="0"/>
              <a:ea typeface="Times New Roman" panose="02020603050405020304" pitchFamily="18" charset="0"/>
            </a:endParaRPr>
          </a:p>
        </p:txBody>
      </p:sp>
      <p:sp>
        <p:nvSpPr>
          <p:cNvPr id="5" name="Marcador de número de diapositiva 4">
            <a:extLst>
              <a:ext uri="{FF2B5EF4-FFF2-40B4-BE49-F238E27FC236}">
                <a16:creationId xmlns:a16="http://schemas.microsoft.com/office/drawing/2014/main" id="{F225B49B-868D-840C-FFAE-37C703F16B72}"/>
              </a:ext>
            </a:extLst>
          </p:cNvPr>
          <p:cNvSpPr>
            <a:spLocks noGrp="1"/>
          </p:cNvSpPr>
          <p:nvPr>
            <p:ph type="sldNum" sz="quarter" idx="12"/>
          </p:nvPr>
        </p:nvSpPr>
        <p:spPr/>
        <p:txBody>
          <a:bodyPr/>
          <a:lstStyle/>
          <a:p>
            <a:fld id="{758EF458-5B7C-9F44-BB09-A6316498C081}" type="slidenum">
              <a:rPr lang="es-ES" smtClean="0"/>
              <a:pPr/>
              <a:t>13</a:t>
            </a:fld>
            <a:endParaRPr lang="es-ES"/>
          </a:p>
        </p:txBody>
      </p:sp>
      <p:graphicFrame>
        <p:nvGraphicFramePr>
          <p:cNvPr id="3" name="Marcador de contenido 9">
            <a:extLst>
              <a:ext uri="{FF2B5EF4-FFF2-40B4-BE49-F238E27FC236}">
                <a16:creationId xmlns:a16="http://schemas.microsoft.com/office/drawing/2014/main" id="{6E9F2CA1-F71C-1C08-0B05-948526D13C47}"/>
              </a:ext>
            </a:extLst>
          </p:cNvPr>
          <p:cNvGraphicFramePr>
            <a:graphicFrameLocks noGrp="1"/>
          </p:cNvGraphicFramePr>
          <p:nvPr>
            <p:ph idx="1"/>
            <p:extLst>
              <p:ext uri="{D42A27DB-BD31-4B8C-83A1-F6EECF244321}">
                <p14:modId xmlns:p14="http://schemas.microsoft.com/office/powerpoint/2010/main" val="818329697"/>
              </p:ext>
            </p:extLst>
          </p:nvPr>
        </p:nvGraphicFramePr>
        <p:xfrm>
          <a:off x="133622" y="974992"/>
          <a:ext cx="8876755" cy="39593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666628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AD4F5-C06A-7D7C-AB98-6238A2AC9510}"/>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2905B5C9-03B0-240C-D182-1061ABC24977}"/>
              </a:ext>
            </a:extLst>
          </p:cNvPr>
          <p:cNvSpPr>
            <a:spLocks noGrp="1"/>
          </p:cNvSpPr>
          <p:nvPr>
            <p:ph type="title"/>
          </p:nvPr>
        </p:nvSpPr>
        <p:spPr>
          <a:xfrm>
            <a:off x="295836" y="171576"/>
            <a:ext cx="8343340" cy="408170"/>
          </a:xfrm>
        </p:spPr>
        <p:txBody>
          <a:bodyPr/>
          <a:lstStyle/>
          <a:p>
            <a:pPr marL="457200" lvl="0" indent="-457200">
              <a:buFont typeface="+mj-lt"/>
              <a:buAutoNum type="arabicPeriod" startAt="5"/>
            </a:pPr>
            <a:r>
              <a:rPr lang="es-ES" dirty="0">
                <a:effectLst/>
                <a:latin typeface="Calibri" panose="020F0502020204030204" pitchFamily="34" charset="0"/>
                <a:ea typeface="Times New Roman" panose="02020603050405020304" pitchFamily="18" charset="0"/>
                <a:cs typeface="Arial" panose="020B0604020202020204" pitchFamily="34" charset="0"/>
              </a:rPr>
              <a:t>SEGUIMIENTO DE CASOS Y EXPUESTOS VÍA TELEFÓNICA</a:t>
            </a:r>
            <a:endParaRPr lang="es-CL" dirty="0">
              <a:effectLst/>
              <a:latin typeface="Times New Roman" panose="02020603050405020304" pitchFamily="18" charset="0"/>
              <a:ea typeface="Times New Roman" panose="02020603050405020304" pitchFamily="18" charset="0"/>
            </a:endParaRPr>
          </a:p>
        </p:txBody>
      </p:sp>
      <p:sp>
        <p:nvSpPr>
          <p:cNvPr id="5" name="Marcador de número de diapositiva 4">
            <a:extLst>
              <a:ext uri="{FF2B5EF4-FFF2-40B4-BE49-F238E27FC236}">
                <a16:creationId xmlns:a16="http://schemas.microsoft.com/office/drawing/2014/main" id="{3037B7D2-2D71-9818-6494-17E6A56CB72D}"/>
              </a:ext>
            </a:extLst>
          </p:cNvPr>
          <p:cNvSpPr>
            <a:spLocks noGrp="1"/>
          </p:cNvSpPr>
          <p:nvPr>
            <p:ph type="sldNum" sz="quarter" idx="12"/>
          </p:nvPr>
        </p:nvSpPr>
        <p:spPr/>
        <p:txBody>
          <a:bodyPr/>
          <a:lstStyle/>
          <a:p>
            <a:fld id="{758EF458-5B7C-9F44-BB09-A6316498C081}" type="slidenum">
              <a:rPr lang="es-ES" smtClean="0"/>
              <a:pPr/>
              <a:t>14</a:t>
            </a:fld>
            <a:endParaRPr lang="es-ES"/>
          </a:p>
        </p:txBody>
      </p:sp>
      <p:pic>
        <p:nvPicPr>
          <p:cNvPr id="8" name="Imagen 7">
            <a:extLst>
              <a:ext uri="{FF2B5EF4-FFF2-40B4-BE49-F238E27FC236}">
                <a16:creationId xmlns:a16="http://schemas.microsoft.com/office/drawing/2014/main" id="{5764592C-47E2-0EEB-B56F-7A7DC961851A}"/>
              </a:ext>
            </a:extLst>
          </p:cNvPr>
          <p:cNvPicPr>
            <a:picLocks noChangeAspect="1"/>
          </p:cNvPicPr>
          <p:nvPr/>
        </p:nvPicPr>
        <p:blipFill>
          <a:blip r:embed="rId3"/>
          <a:stretch>
            <a:fillRect/>
          </a:stretch>
        </p:blipFill>
        <p:spPr>
          <a:xfrm>
            <a:off x="147918" y="1696100"/>
            <a:ext cx="8848164" cy="1339017"/>
          </a:xfrm>
          <a:prstGeom prst="rect">
            <a:avLst/>
          </a:prstGeom>
        </p:spPr>
      </p:pic>
    </p:spTree>
    <p:extLst>
      <p:ext uri="{BB962C8B-B14F-4D97-AF65-F5344CB8AC3E}">
        <p14:creationId xmlns:p14="http://schemas.microsoft.com/office/powerpoint/2010/main" val="4484329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47DCA1-48B2-DD09-0BEE-9D0C02F92B44}"/>
              </a:ext>
            </a:extLst>
          </p:cNvPr>
          <p:cNvSpPr>
            <a:spLocks noGrp="1"/>
          </p:cNvSpPr>
          <p:nvPr>
            <p:ph type="title"/>
          </p:nvPr>
        </p:nvSpPr>
        <p:spPr>
          <a:xfrm>
            <a:off x="457200" y="325687"/>
            <a:ext cx="7273636" cy="408170"/>
          </a:xfrm>
        </p:spPr>
        <p:txBody>
          <a:bodyPr>
            <a:normAutofit fontScale="90000"/>
          </a:bodyPr>
          <a:lstStyle/>
          <a:p>
            <a:pPr marL="457200" lvl="0" indent="-457200">
              <a:lnSpc>
                <a:spcPct val="90000"/>
              </a:lnSpc>
              <a:buFont typeface="+mj-lt"/>
              <a:buAutoNum type="arabicPeriod" startAt="6"/>
            </a:pPr>
            <a:r>
              <a:rPr lang="es-ES" dirty="0">
                <a:solidFill>
                  <a:schemeClr val="accent1"/>
                </a:solidFill>
                <a:latin typeface="Calibri" panose="020F0502020204030204" pitchFamily="34" charset="0"/>
                <a:cs typeface="Arial" panose="020B0604020202020204" pitchFamily="34" charset="0"/>
              </a:rPr>
              <a:t>BÚSQUEDA ACTIVA INSTITUCIONAL (BAI) DE CASOS</a:t>
            </a:r>
            <a:endParaRPr lang="es-CL" dirty="0">
              <a:solidFill>
                <a:schemeClr val="accent1"/>
              </a:solidFill>
              <a:latin typeface="Calibri" panose="020F0502020204030204" pitchFamily="34" charset="0"/>
              <a:cs typeface="Arial" panose="020B0604020202020204" pitchFamily="34" charset="0"/>
            </a:endParaRPr>
          </a:p>
        </p:txBody>
      </p:sp>
      <p:sp>
        <p:nvSpPr>
          <p:cNvPr id="5" name="Marcador de número de diapositiva 4">
            <a:extLst>
              <a:ext uri="{FF2B5EF4-FFF2-40B4-BE49-F238E27FC236}">
                <a16:creationId xmlns:a16="http://schemas.microsoft.com/office/drawing/2014/main" id="{F225B49B-868D-840C-FFAE-37C703F16B72}"/>
              </a:ext>
            </a:extLst>
          </p:cNvPr>
          <p:cNvSpPr>
            <a:spLocks noGrp="1"/>
          </p:cNvSpPr>
          <p:nvPr>
            <p:ph type="sldNum" sz="quarter" idx="12"/>
          </p:nvPr>
        </p:nvSpPr>
        <p:spPr>
          <a:xfrm>
            <a:off x="6865504" y="4827559"/>
            <a:ext cx="2133600" cy="213547"/>
          </a:xfrm>
        </p:spPr>
        <p:txBody>
          <a:bodyPr>
            <a:normAutofit/>
          </a:bodyPr>
          <a:lstStyle/>
          <a:p>
            <a:pPr>
              <a:spcAft>
                <a:spcPts val="600"/>
              </a:spcAft>
            </a:pPr>
            <a:fld id="{758EF458-5B7C-9F44-BB09-A6316498C081}" type="slidenum">
              <a:rPr lang="es-ES" sz="800" smtClean="0"/>
              <a:pPr>
                <a:spcAft>
                  <a:spcPts val="600"/>
                </a:spcAft>
              </a:pPr>
              <a:t>15</a:t>
            </a:fld>
            <a:endParaRPr lang="es-ES" sz="800"/>
          </a:p>
        </p:txBody>
      </p:sp>
      <p:graphicFrame>
        <p:nvGraphicFramePr>
          <p:cNvPr id="4" name="Marcador de contenido 9">
            <a:extLst>
              <a:ext uri="{FF2B5EF4-FFF2-40B4-BE49-F238E27FC236}">
                <a16:creationId xmlns:a16="http://schemas.microsoft.com/office/drawing/2014/main" id="{CF11CA3A-C962-5452-9913-A825A51B0FE8}"/>
              </a:ext>
            </a:extLst>
          </p:cNvPr>
          <p:cNvGraphicFramePr>
            <a:graphicFrameLocks noGrp="1"/>
          </p:cNvGraphicFramePr>
          <p:nvPr>
            <p:ph idx="1"/>
            <p:extLst>
              <p:ext uri="{D42A27DB-BD31-4B8C-83A1-F6EECF244321}">
                <p14:modId xmlns:p14="http://schemas.microsoft.com/office/powerpoint/2010/main" val="23238619"/>
              </p:ext>
            </p:extLst>
          </p:nvPr>
        </p:nvGraphicFramePr>
        <p:xfrm>
          <a:off x="457200" y="822036"/>
          <a:ext cx="8541904" cy="40732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795578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5611BF-FD4A-B780-D15D-82EF7D8DDCCD}"/>
            </a:ext>
          </a:extLst>
        </p:cNvPr>
        <p:cNvGrpSpPr/>
        <p:nvPr/>
      </p:nvGrpSpPr>
      <p:grpSpPr>
        <a:xfrm>
          <a:off x="0" y="0"/>
          <a:ext cx="0" cy="0"/>
          <a:chOff x="0" y="0"/>
          <a:chExt cx="0" cy="0"/>
        </a:xfrm>
      </p:grpSpPr>
      <p:sp>
        <p:nvSpPr>
          <p:cNvPr id="5" name="Marcador de número de diapositiva 4">
            <a:extLst>
              <a:ext uri="{FF2B5EF4-FFF2-40B4-BE49-F238E27FC236}">
                <a16:creationId xmlns:a16="http://schemas.microsoft.com/office/drawing/2014/main" id="{6B3CD07B-6ABB-0C99-0BAD-87760309F04E}"/>
              </a:ext>
            </a:extLst>
          </p:cNvPr>
          <p:cNvSpPr>
            <a:spLocks noGrp="1"/>
          </p:cNvSpPr>
          <p:nvPr>
            <p:ph type="sldNum" sz="quarter" idx="12"/>
          </p:nvPr>
        </p:nvSpPr>
        <p:spPr/>
        <p:txBody>
          <a:bodyPr/>
          <a:lstStyle/>
          <a:p>
            <a:fld id="{758EF458-5B7C-9F44-BB09-A6316498C081}" type="slidenum">
              <a:rPr lang="es-ES" smtClean="0"/>
              <a:pPr/>
              <a:t>16</a:t>
            </a:fld>
            <a:endParaRPr lang="es-ES"/>
          </a:p>
        </p:txBody>
      </p:sp>
      <p:sp>
        <p:nvSpPr>
          <p:cNvPr id="9" name="Título 1">
            <a:extLst>
              <a:ext uri="{FF2B5EF4-FFF2-40B4-BE49-F238E27FC236}">
                <a16:creationId xmlns:a16="http://schemas.microsoft.com/office/drawing/2014/main" id="{344BB9FC-93D2-2409-C995-7B39068572C5}"/>
              </a:ext>
            </a:extLst>
          </p:cNvPr>
          <p:cNvSpPr txBox="1">
            <a:spLocks/>
          </p:cNvSpPr>
          <p:nvPr/>
        </p:nvSpPr>
        <p:spPr>
          <a:xfrm>
            <a:off x="533400" y="171576"/>
            <a:ext cx="7629525" cy="408170"/>
          </a:xfrm>
          <a:prstGeom prst="rect">
            <a:avLst/>
          </a:prstGeom>
        </p:spPr>
        <p:txBody>
          <a:bodyPr/>
          <a:lstStyle>
            <a:lvl1pPr algn="l" defTabSz="457200" rtl="0" eaLnBrk="1" latinLnBrk="0" hangingPunct="1">
              <a:spcBef>
                <a:spcPct val="0"/>
              </a:spcBef>
              <a:buNone/>
              <a:defRPr sz="2400" b="1" kern="1200">
                <a:solidFill>
                  <a:schemeClr val="accent1"/>
                </a:solidFill>
                <a:latin typeface="Cambria"/>
                <a:ea typeface="+mj-ea"/>
                <a:cs typeface="Cambria"/>
              </a:defRPr>
            </a:lvl1pPr>
          </a:lstStyle>
          <a:p>
            <a:pPr marL="457200" indent="-457200">
              <a:buFont typeface="+mj-lt"/>
              <a:buAutoNum type="arabicPeriod" startAt="6"/>
            </a:pPr>
            <a:r>
              <a:rPr lang="es-ES">
                <a:latin typeface="Calibri" panose="020F0502020204030204" pitchFamily="34" charset="0"/>
                <a:ea typeface="Times New Roman" panose="02020603050405020304" pitchFamily="18" charset="0"/>
                <a:cs typeface="Arial" panose="020B0604020202020204" pitchFamily="34" charset="0"/>
              </a:rPr>
              <a:t>BÚSQUEDA ACTIVA INSTITUCIONAL (BAI) DE CASOS</a:t>
            </a:r>
            <a:endParaRPr lang="es-CL" dirty="0">
              <a:latin typeface="Times New Roman" panose="02020603050405020304" pitchFamily="18" charset="0"/>
              <a:ea typeface="Times New Roman" panose="02020603050405020304" pitchFamily="18" charset="0"/>
            </a:endParaRPr>
          </a:p>
        </p:txBody>
      </p:sp>
      <p:pic>
        <p:nvPicPr>
          <p:cNvPr id="11" name="Imagen 10">
            <a:extLst>
              <a:ext uri="{FF2B5EF4-FFF2-40B4-BE49-F238E27FC236}">
                <a16:creationId xmlns:a16="http://schemas.microsoft.com/office/drawing/2014/main" id="{9B352486-6388-3C23-0102-326E7F16CD6B}"/>
              </a:ext>
            </a:extLst>
          </p:cNvPr>
          <p:cNvPicPr>
            <a:picLocks noChangeAspect="1"/>
          </p:cNvPicPr>
          <p:nvPr/>
        </p:nvPicPr>
        <p:blipFill>
          <a:blip r:embed="rId3"/>
          <a:stretch>
            <a:fillRect/>
          </a:stretch>
        </p:blipFill>
        <p:spPr>
          <a:xfrm>
            <a:off x="500062" y="1895475"/>
            <a:ext cx="8143875" cy="1352550"/>
          </a:xfrm>
          <a:prstGeom prst="rect">
            <a:avLst/>
          </a:prstGeom>
        </p:spPr>
      </p:pic>
      <p:sp>
        <p:nvSpPr>
          <p:cNvPr id="2" name="CuadroTexto 1">
            <a:extLst>
              <a:ext uri="{FF2B5EF4-FFF2-40B4-BE49-F238E27FC236}">
                <a16:creationId xmlns:a16="http://schemas.microsoft.com/office/drawing/2014/main" id="{B0E48408-9F7A-EBBF-9370-02B7629A006E}"/>
              </a:ext>
            </a:extLst>
          </p:cNvPr>
          <p:cNvSpPr txBox="1"/>
          <p:nvPr/>
        </p:nvSpPr>
        <p:spPr>
          <a:xfrm>
            <a:off x="144894" y="3764153"/>
            <a:ext cx="8999106" cy="923330"/>
          </a:xfrm>
          <a:prstGeom prst="rect">
            <a:avLst/>
          </a:prstGeom>
          <a:noFill/>
        </p:spPr>
        <p:txBody>
          <a:bodyPr wrap="square" rtlCol="0">
            <a:spAutoFit/>
          </a:bodyPr>
          <a:lstStyle/>
          <a:p>
            <a:r>
              <a:rPr lang="es-CL" dirty="0"/>
              <a:t>Ejemplo: El mes de octubre del 2024, se programó la BAI de sarampión cuyo objetivo es buscar casos que cumplieran con la definición de caso y que no estuvieran notificados en el sistema vigente, para ratificar la ausencia de casos en el país.</a:t>
            </a:r>
          </a:p>
        </p:txBody>
      </p:sp>
    </p:spTree>
    <p:extLst>
      <p:ext uri="{BB962C8B-B14F-4D97-AF65-F5344CB8AC3E}">
        <p14:creationId xmlns:p14="http://schemas.microsoft.com/office/powerpoint/2010/main" val="28195882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47DCA1-48B2-DD09-0BEE-9D0C02F92B44}"/>
              </a:ext>
            </a:extLst>
          </p:cNvPr>
          <p:cNvSpPr>
            <a:spLocks noGrp="1"/>
          </p:cNvSpPr>
          <p:nvPr>
            <p:ph type="title"/>
          </p:nvPr>
        </p:nvSpPr>
        <p:spPr>
          <a:xfrm>
            <a:off x="200026" y="155371"/>
            <a:ext cx="8696324" cy="408170"/>
          </a:xfrm>
        </p:spPr>
        <p:txBody>
          <a:bodyPr/>
          <a:lstStyle/>
          <a:p>
            <a:pPr marL="457200" lvl="0" indent="-457200">
              <a:buFont typeface="+mj-lt"/>
              <a:buAutoNum type="arabicPeriod" startAt="7"/>
            </a:pPr>
            <a:r>
              <a:rPr lang="es-ES" dirty="0">
                <a:effectLst/>
                <a:latin typeface="Calibri" panose="020F0502020204030204" pitchFamily="34" charset="0"/>
                <a:ea typeface="Times New Roman" panose="02020603050405020304" pitchFamily="18" charset="0"/>
                <a:cs typeface="Arial" panose="020B0604020202020204" pitchFamily="34" charset="0"/>
              </a:rPr>
              <a:t>BÚSQUEDA ACTIVA COMUNITARIA (BAC) DE CASOS </a:t>
            </a:r>
            <a:endParaRPr lang="es-CL" dirty="0">
              <a:effectLst/>
              <a:latin typeface="Times New Roman" panose="02020603050405020304" pitchFamily="18" charset="0"/>
              <a:ea typeface="Times New Roman" panose="02020603050405020304" pitchFamily="18" charset="0"/>
            </a:endParaRPr>
          </a:p>
        </p:txBody>
      </p:sp>
      <p:sp>
        <p:nvSpPr>
          <p:cNvPr id="5" name="Marcador de número de diapositiva 4">
            <a:extLst>
              <a:ext uri="{FF2B5EF4-FFF2-40B4-BE49-F238E27FC236}">
                <a16:creationId xmlns:a16="http://schemas.microsoft.com/office/drawing/2014/main" id="{F225B49B-868D-840C-FFAE-37C703F16B72}"/>
              </a:ext>
            </a:extLst>
          </p:cNvPr>
          <p:cNvSpPr>
            <a:spLocks noGrp="1"/>
          </p:cNvSpPr>
          <p:nvPr>
            <p:ph type="sldNum" sz="quarter" idx="12"/>
          </p:nvPr>
        </p:nvSpPr>
        <p:spPr/>
        <p:txBody>
          <a:bodyPr/>
          <a:lstStyle/>
          <a:p>
            <a:fld id="{758EF458-5B7C-9F44-BB09-A6316498C081}" type="slidenum">
              <a:rPr lang="es-ES" smtClean="0"/>
              <a:pPr/>
              <a:t>17</a:t>
            </a:fld>
            <a:endParaRPr lang="es-ES"/>
          </a:p>
        </p:txBody>
      </p:sp>
      <p:graphicFrame>
        <p:nvGraphicFramePr>
          <p:cNvPr id="4" name="Marcador de contenido 9">
            <a:extLst>
              <a:ext uri="{FF2B5EF4-FFF2-40B4-BE49-F238E27FC236}">
                <a16:creationId xmlns:a16="http://schemas.microsoft.com/office/drawing/2014/main" id="{81B5668C-FFA9-849B-32C8-8F6D4F7757D2}"/>
              </a:ext>
            </a:extLst>
          </p:cNvPr>
          <p:cNvGraphicFramePr>
            <a:graphicFrameLocks noGrp="1"/>
          </p:cNvGraphicFramePr>
          <p:nvPr>
            <p:ph idx="1"/>
            <p:extLst>
              <p:ext uri="{D42A27DB-BD31-4B8C-83A1-F6EECF244321}">
                <p14:modId xmlns:p14="http://schemas.microsoft.com/office/powerpoint/2010/main" val="1584539508"/>
              </p:ext>
            </p:extLst>
          </p:nvPr>
        </p:nvGraphicFramePr>
        <p:xfrm>
          <a:off x="133622" y="1141149"/>
          <a:ext cx="8876755" cy="3394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62861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165CE5-B37C-01C1-6094-A26E8D5D77AE}"/>
            </a:ext>
          </a:extLst>
        </p:cNvPr>
        <p:cNvGrpSpPr/>
        <p:nvPr/>
      </p:nvGrpSpPr>
      <p:grpSpPr>
        <a:xfrm>
          <a:off x="0" y="0"/>
          <a:ext cx="0" cy="0"/>
          <a:chOff x="0" y="0"/>
          <a:chExt cx="0" cy="0"/>
        </a:xfrm>
      </p:grpSpPr>
      <p:sp>
        <p:nvSpPr>
          <p:cNvPr id="5" name="Marcador de número de diapositiva 4">
            <a:extLst>
              <a:ext uri="{FF2B5EF4-FFF2-40B4-BE49-F238E27FC236}">
                <a16:creationId xmlns:a16="http://schemas.microsoft.com/office/drawing/2014/main" id="{43B422F4-7293-4CA0-BA7D-11E6A9CC9C2C}"/>
              </a:ext>
            </a:extLst>
          </p:cNvPr>
          <p:cNvSpPr>
            <a:spLocks noGrp="1"/>
          </p:cNvSpPr>
          <p:nvPr>
            <p:ph type="sldNum" sz="quarter" idx="12"/>
          </p:nvPr>
        </p:nvSpPr>
        <p:spPr/>
        <p:txBody>
          <a:bodyPr/>
          <a:lstStyle/>
          <a:p>
            <a:fld id="{758EF458-5B7C-9F44-BB09-A6316498C081}" type="slidenum">
              <a:rPr lang="es-ES" smtClean="0"/>
              <a:pPr/>
              <a:t>18</a:t>
            </a:fld>
            <a:endParaRPr lang="es-ES"/>
          </a:p>
        </p:txBody>
      </p:sp>
      <p:sp>
        <p:nvSpPr>
          <p:cNvPr id="6" name="Título 1">
            <a:extLst>
              <a:ext uri="{FF2B5EF4-FFF2-40B4-BE49-F238E27FC236}">
                <a16:creationId xmlns:a16="http://schemas.microsoft.com/office/drawing/2014/main" id="{0B6C4E58-5975-C460-1224-38C51BCE480A}"/>
              </a:ext>
            </a:extLst>
          </p:cNvPr>
          <p:cNvSpPr txBox="1">
            <a:spLocks/>
          </p:cNvSpPr>
          <p:nvPr/>
        </p:nvSpPr>
        <p:spPr>
          <a:xfrm>
            <a:off x="200026" y="155371"/>
            <a:ext cx="8696324" cy="408170"/>
          </a:xfrm>
          <a:prstGeom prst="rect">
            <a:avLst/>
          </a:prstGeom>
        </p:spPr>
        <p:txBody>
          <a:bodyPr/>
          <a:lstStyle>
            <a:lvl1pPr algn="l" defTabSz="457200" rtl="0" eaLnBrk="1" latinLnBrk="0" hangingPunct="1">
              <a:spcBef>
                <a:spcPct val="0"/>
              </a:spcBef>
              <a:buNone/>
              <a:defRPr sz="2400" b="1" kern="1200">
                <a:solidFill>
                  <a:schemeClr val="accent1"/>
                </a:solidFill>
                <a:latin typeface="Cambria"/>
                <a:ea typeface="+mj-ea"/>
                <a:cs typeface="Cambria"/>
              </a:defRPr>
            </a:lvl1pPr>
          </a:lstStyle>
          <a:p>
            <a:pPr marL="457200" indent="-457200">
              <a:buFont typeface="+mj-lt"/>
              <a:buAutoNum type="arabicPeriod" startAt="7"/>
            </a:pPr>
            <a:r>
              <a:rPr lang="es-ES">
                <a:latin typeface="Calibri" panose="020F0502020204030204" pitchFamily="34" charset="0"/>
                <a:ea typeface="Times New Roman" panose="02020603050405020304" pitchFamily="18" charset="0"/>
                <a:cs typeface="Arial" panose="020B0604020202020204" pitchFamily="34" charset="0"/>
              </a:rPr>
              <a:t>BÚSQUEDA ACTIVA COMUNITARIA (BAC) DE CASOS </a:t>
            </a:r>
            <a:endParaRPr lang="es-CL" dirty="0">
              <a:latin typeface="Times New Roman" panose="02020603050405020304" pitchFamily="18" charset="0"/>
              <a:ea typeface="Times New Roman" panose="02020603050405020304" pitchFamily="18" charset="0"/>
            </a:endParaRPr>
          </a:p>
        </p:txBody>
      </p:sp>
      <p:pic>
        <p:nvPicPr>
          <p:cNvPr id="12" name="Imagen 11">
            <a:extLst>
              <a:ext uri="{FF2B5EF4-FFF2-40B4-BE49-F238E27FC236}">
                <a16:creationId xmlns:a16="http://schemas.microsoft.com/office/drawing/2014/main" id="{09D0A395-026F-910F-D0F3-B1E7742DA054}"/>
              </a:ext>
            </a:extLst>
          </p:cNvPr>
          <p:cNvPicPr>
            <a:picLocks noChangeAspect="1"/>
          </p:cNvPicPr>
          <p:nvPr/>
        </p:nvPicPr>
        <p:blipFill>
          <a:blip r:embed="rId3"/>
          <a:stretch>
            <a:fillRect/>
          </a:stretch>
        </p:blipFill>
        <p:spPr>
          <a:xfrm>
            <a:off x="86666" y="920794"/>
            <a:ext cx="6919379" cy="1605763"/>
          </a:xfrm>
          <a:prstGeom prst="rect">
            <a:avLst/>
          </a:prstGeom>
        </p:spPr>
      </p:pic>
      <p:sp>
        <p:nvSpPr>
          <p:cNvPr id="3" name="CuadroTexto 2">
            <a:extLst>
              <a:ext uri="{FF2B5EF4-FFF2-40B4-BE49-F238E27FC236}">
                <a16:creationId xmlns:a16="http://schemas.microsoft.com/office/drawing/2014/main" id="{1D1629EB-D64C-F707-1A03-634CE2868F03}"/>
              </a:ext>
            </a:extLst>
          </p:cNvPr>
          <p:cNvSpPr txBox="1"/>
          <p:nvPr/>
        </p:nvSpPr>
        <p:spPr>
          <a:xfrm>
            <a:off x="72447" y="4132319"/>
            <a:ext cx="8999106" cy="646331"/>
          </a:xfrm>
          <a:prstGeom prst="rect">
            <a:avLst/>
          </a:prstGeom>
          <a:noFill/>
        </p:spPr>
        <p:txBody>
          <a:bodyPr wrap="square" rtlCol="0">
            <a:spAutoFit/>
          </a:bodyPr>
          <a:lstStyle/>
          <a:p>
            <a:r>
              <a:rPr lang="es-CL" dirty="0"/>
              <a:t>Ejemplo: Operación de búsqueda de febriles en Terrapuerto (Arica y Aconcagua), a través de revisión de unidades (camiones), con el objetivo de buscar personas con sintomatología.</a:t>
            </a:r>
          </a:p>
        </p:txBody>
      </p:sp>
      <p:pic>
        <p:nvPicPr>
          <p:cNvPr id="4" name="Imagen 3">
            <a:extLst>
              <a:ext uri="{FF2B5EF4-FFF2-40B4-BE49-F238E27FC236}">
                <a16:creationId xmlns:a16="http://schemas.microsoft.com/office/drawing/2014/main" id="{0597122C-A4BA-05E5-2DE9-ACC187831E93}"/>
              </a:ext>
            </a:extLst>
          </p:cNvPr>
          <p:cNvPicPr>
            <a:picLocks noChangeAspect="1"/>
          </p:cNvPicPr>
          <p:nvPr/>
        </p:nvPicPr>
        <p:blipFill>
          <a:blip r:embed="rId4"/>
          <a:stretch>
            <a:fillRect/>
          </a:stretch>
        </p:blipFill>
        <p:spPr>
          <a:xfrm>
            <a:off x="6088566" y="2273416"/>
            <a:ext cx="1834957" cy="1376218"/>
          </a:xfrm>
          <a:prstGeom prst="rect">
            <a:avLst/>
          </a:prstGeom>
        </p:spPr>
      </p:pic>
      <p:sp>
        <p:nvSpPr>
          <p:cNvPr id="7" name="CuadroTexto 6">
            <a:extLst>
              <a:ext uri="{FF2B5EF4-FFF2-40B4-BE49-F238E27FC236}">
                <a16:creationId xmlns:a16="http://schemas.microsoft.com/office/drawing/2014/main" id="{2F8BEBB0-72F4-8C89-ACF1-50E54B4032DC}"/>
              </a:ext>
            </a:extLst>
          </p:cNvPr>
          <p:cNvSpPr txBox="1"/>
          <p:nvPr/>
        </p:nvSpPr>
        <p:spPr>
          <a:xfrm>
            <a:off x="6235989" y="3703782"/>
            <a:ext cx="2835564" cy="369332"/>
          </a:xfrm>
          <a:prstGeom prst="rect">
            <a:avLst/>
          </a:prstGeom>
          <a:noFill/>
        </p:spPr>
        <p:txBody>
          <a:bodyPr wrap="square" rtlCol="0">
            <a:spAutoFit/>
          </a:bodyPr>
          <a:lstStyle/>
          <a:p>
            <a:r>
              <a:rPr lang="es-CL" sz="900" dirty="0"/>
              <a:t>Fuente: SEREMIs DE Salud, región de Arica y Valparaíso (Aconcagua).</a:t>
            </a:r>
          </a:p>
        </p:txBody>
      </p:sp>
      <p:pic>
        <p:nvPicPr>
          <p:cNvPr id="9" name="Imagen 8">
            <a:extLst>
              <a:ext uri="{FF2B5EF4-FFF2-40B4-BE49-F238E27FC236}">
                <a16:creationId xmlns:a16="http://schemas.microsoft.com/office/drawing/2014/main" id="{8C882227-29E4-88D4-DC81-7A5217A1D596}"/>
              </a:ext>
            </a:extLst>
          </p:cNvPr>
          <p:cNvPicPr>
            <a:picLocks noChangeAspect="1"/>
          </p:cNvPicPr>
          <p:nvPr/>
        </p:nvPicPr>
        <p:blipFill>
          <a:blip r:embed="rId5"/>
          <a:srcRect t="5244" b="19147"/>
          <a:stretch/>
        </p:blipFill>
        <p:spPr>
          <a:xfrm>
            <a:off x="7673322" y="920794"/>
            <a:ext cx="1088448" cy="1828800"/>
          </a:xfrm>
          <a:prstGeom prst="rect">
            <a:avLst/>
          </a:prstGeom>
        </p:spPr>
      </p:pic>
    </p:spTree>
    <p:extLst>
      <p:ext uri="{BB962C8B-B14F-4D97-AF65-F5344CB8AC3E}">
        <p14:creationId xmlns:p14="http://schemas.microsoft.com/office/powerpoint/2010/main" val="40398817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9243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47DCA1-48B2-DD09-0BEE-9D0C02F92B44}"/>
              </a:ext>
            </a:extLst>
          </p:cNvPr>
          <p:cNvSpPr>
            <a:spLocks noGrp="1"/>
          </p:cNvSpPr>
          <p:nvPr>
            <p:ph type="title"/>
          </p:nvPr>
        </p:nvSpPr>
        <p:spPr>
          <a:xfrm>
            <a:off x="457201" y="1498011"/>
            <a:ext cx="2619757" cy="1531516"/>
          </a:xfrm>
        </p:spPr>
        <p:txBody>
          <a:bodyPr anchor="b">
            <a:normAutofit/>
          </a:bodyPr>
          <a:lstStyle/>
          <a:p>
            <a:r>
              <a:rPr lang="es-CL" dirty="0"/>
              <a:t>ANTECEDENTES - Normativas</a:t>
            </a:r>
          </a:p>
        </p:txBody>
      </p:sp>
      <p:sp>
        <p:nvSpPr>
          <p:cNvPr id="5" name="Marcador de número de diapositiva 4">
            <a:extLst>
              <a:ext uri="{FF2B5EF4-FFF2-40B4-BE49-F238E27FC236}">
                <a16:creationId xmlns:a16="http://schemas.microsoft.com/office/drawing/2014/main" id="{F225B49B-868D-840C-FFAE-37C703F16B72}"/>
              </a:ext>
            </a:extLst>
          </p:cNvPr>
          <p:cNvSpPr>
            <a:spLocks noGrp="1"/>
          </p:cNvSpPr>
          <p:nvPr>
            <p:ph type="sldNum" sz="quarter" idx="12"/>
          </p:nvPr>
        </p:nvSpPr>
        <p:spPr>
          <a:xfrm>
            <a:off x="6865504" y="4827559"/>
            <a:ext cx="2133600" cy="213547"/>
          </a:xfrm>
        </p:spPr>
        <p:txBody>
          <a:bodyPr>
            <a:normAutofit/>
          </a:bodyPr>
          <a:lstStyle/>
          <a:p>
            <a:pPr>
              <a:spcAft>
                <a:spcPts val="600"/>
              </a:spcAft>
            </a:pPr>
            <a:fld id="{758EF458-5B7C-9F44-BB09-A6316498C081}" type="slidenum">
              <a:rPr lang="es-ES" sz="800" smtClean="0"/>
              <a:pPr>
                <a:spcAft>
                  <a:spcPts val="600"/>
                </a:spcAft>
              </a:pPr>
              <a:t>2</a:t>
            </a:fld>
            <a:endParaRPr lang="es-ES" sz="800"/>
          </a:p>
        </p:txBody>
      </p:sp>
      <p:graphicFrame>
        <p:nvGraphicFramePr>
          <p:cNvPr id="8" name="Marcador de contenido 5">
            <a:extLst>
              <a:ext uri="{FF2B5EF4-FFF2-40B4-BE49-F238E27FC236}">
                <a16:creationId xmlns:a16="http://schemas.microsoft.com/office/drawing/2014/main" id="{F2F0BE03-EB21-C79B-217A-199F977B594E}"/>
              </a:ext>
            </a:extLst>
          </p:cNvPr>
          <p:cNvGraphicFramePr>
            <a:graphicFrameLocks noGrp="1"/>
          </p:cNvGraphicFramePr>
          <p:nvPr>
            <p:ph idx="1"/>
            <p:extLst>
              <p:ext uri="{D42A27DB-BD31-4B8C-83A1-F6EECF244321}">
                <p14:modId xmlns:p14="http://schemas.microsoft.com/office/powerpoint/2010/main" val="1304052672"/>
              </p:ext>
            </p:extLst>
          </p:nvPr>
        </p:nvGraphicFramePr>
        <p:xfrm>
          <a:off x="3974140" y="976600"/>
          <a:ext cx="4712659" cy="35219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018337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47DCA1-48B2-DD09-0BEE-9D0C02F92B44}"/>
              </a:ext>
            </a:extLst>
          </p:cNvPr>
          <p:cNvSpPr>
            <a:spLocks noGrp="1"/>
          </p:cNvSpPr>
          <p:nvPr>
            <p:ph type="title"/>
          </p:nvPr>
        </p:nvSpPr>
        <p:spPr>
          <a:xfrm>
            <a:off x="533400" y="171576"/>
            <a:ext cx="6631809" cy="408170"/>
          </a:xfrm>
        </p:spPr>
        <p:txBody>
          <a:bodyPr/>
          <a:lstStyle/>
          <a:p>
            <a:r>
              <a:rPr lang="es-CL" dirty="0"/>
              <a:t>ANTECEDENTES – Principales acciones</a:t>
            </a:r>
          </a:p>
        </p:txBody>
      </p:sp>
      <p:sp>
        <p:nvSpPr>
          <p:cNvPr id="5" name="Marcador de número de diapositiva 4">
            <a:extLst>
              <a:ext uri="{FF2B5EF4-FFF2-40B4-BE49-F238E27FC236}">
                <a16:creationId xmlns:a16="http://schemas.microsoft.com/office/drawing/2014/main" id="{F225B49B-868D-840C-FFAE-37C703F16B72}"/>
              </a:ext>
            </a:extLst>
          </p:cNvPr>
          <p:cNvSpPr>
            <a:spLocks noGrp="1"/>
          </p:cNvSpPr>
          <p:nvPr>
            <p:ph type="sldNum" sz="quarter" idx="12"/>
          </p:nvPr>
        </p:nvSpPr>
        <p:spPr/>
        <p:txBody>
          <a:bodyPr/>
          <a:lstStyle/>
          <a:p>
            <a:fld id="{758EF458-5B7C-9F44-BB09-A6316498C081}" type="slidenum">
              <a:rPr lang="es-ES" smtClean="0"/>
              <a:pPr/>
              <a:t>3</a:t>
            </a:fld>
            <a:endParaRPr lang="es-ES"/>
          </a:p>
        </p:txBody>
      </p:sp>
      <p:sp>
        <p:nvSpPr>
          <p:cNvPr id="6" name="Marcador de contenido 5">
            <a:extLst>
              <a:ext uri="{FF2B5EF4-FFF2-40B4-BE49-F238E27FC236}">
                <a16:creationId xmlns:a16="http://schemas.microsoft.com/office/drawing/2014/main" id="{A26F90D7-E442-9356-EA21-A2B6ECFF40AC}"/>
              </a:ext>
            </a:extLst>
          </p:cNvPr>
          <p:cNvSpPr>
            <a:spLocks noGrp="1"/>
          </p:cNvSpPr>
          <p:nvPr>
            <p:ph idx="1"/>
          </p:nvPr>
        </p:nvSpPr>
        <p:spPr>
          <a:xfrm>
            <a:off x="295835" y="632723"/>
            <a:ext cx="4961966" cy="4339201"/>
          </a:xfrm>
        </p:spPr>
        <p:txBody>
          <a:bodyPr/>
          <a:lstStyle/>
          <a:p>
            <a:pPr algn="just"/>
            <a:r>
              <a:rPr lang="es-MX" sz="1400" dirty="0">
                <a:cs typeface="+mn-cs"/>
              </a:rPr>
              <a:t>Investigación epidemiológica</a:t>
            </a:r>
          </a:p>
          <a:p>
            <a:pPr algn="just"/>
            <a:r>
              <a:rPr lang="es-MX" sz="1400" dirty="0">
                <a:cs typeface="+mn-cs"/>
              </a:rPr>
              <a:t>Actividades de bloqueo epidemiológico </a:t>
            </a:r>
          </a:p>
          <a:p>
            <a:pPr algn="just"/>
            <a:r>
              <a:rPr lang="es-MX" sz="1400" dirty="0">
                <a:cs typeface="+mn-cs"/>
              </a:rPr>
              <a:t>Encuestas epidemiológicas</a:t>
            </a:r>
          </a:p>
          <a:p>
            <a:pPr algn="just"/>
            <a:r>
              <a:rPr lang="es-MX" sz="1400" dirty="0">
                <a:cs typeface="+mn-cs"/>
              </a:rPr>
              <a:t>Toma de muestras para vigilancia epidemiológica</a:t>
            </a:r>
          </a:p>
          <a:p>
            <a:pPr algn="just"/>
            <a:r>
              <a:rPr lang="es-MX" sz="1400" dirty="0">
                <a:cs typeface="+mn-cs"/>
              </a:rPr>
              <a:t>Seguimiento de casos y expuestos en lugares físicos</a:t>
            </a:r>
          </a:p>
          <a:p>
            <a:pPr algn="just"/>
            <a:r>
              <a:rPr lang="es-MX" sz="1400" dirty="0">
                <a:cs typeface="+mn-cs"/>
              </a:rPr>
              <a:t>Seguimiento de casos y expuestos de forma telefónica</a:t>
            </a:r>
          </a:p>
          <a:p>
            <a:pPr algn="just"/>
            <a:r>
              <a:rPr lang="es-MX" sz="1400" dirty="0">
                <a:cs typeface="+mn-cs"/>
              </a:rPr>
              <a:t>Búsqueda activa institucional de casos (BAI)</a:t>
            </a:r>
          </a:p>
          <a:p>
            <a:pPr algn="just"/>
            <a:r>
              <a:rPr lang="es-MX" sz="1400" dirty="0">
                <a:cs typeface="+mn-cs"/>
              </a:rPr>
              <a:t>Búsqueda activa comunitaria de casos (BAC)</a:t>
            </a:r>
          </a:p>
          <a:p>
            <a:pPr algn="just"/>
            <a:r>
              <a:rPr lang="es-MX" sz="1400" dirty="0">
                <a:cs typeface="+mn-cs"/>
              </a:rPr>
              <a:t>Investigación de brotes de enfermedades de tipo comunitarios o institucional</a:t>
            </a:r>
          </a:p>
          <a:p>
            <a:pPr algn="just"/>
            <a:r>
              <a:rPr lang="es-MX" sz="1400" dirty="0">
                <a:cs typeface="+mn-cs"/>
              </a:rPr>
              <a:t>Educación frente a riesgos epidemiológicos</a:t>
            </a:r>
          </a:p>
          <a:p>
            <a:pPr algn="just"/>
            <a:r>
              <a:rPr lang="es-MX" sz="1400" dirty="0">
                <a:cs typeface="+mn-cs"/>
              </a:rPr>
              <a:t>Reuniones técnicas y asesorías a la red del sistema de vigilancia  </a:t>
            </a:r>
          </a:p>
          <a:p>
            <a:pPr algn="just"/>
            <a:r>
              <a:rPr lang="es-MX" sz="1400" dirty="0">
                <a:cs typeface="+mn-cs"/>
              </a:rPr>
              <a:t>Capacitación al equipo de salud de conocimientos de enfermedades bajo vigilancia o problemas de salud pública</a:t>
            </a:r>
          </a:p>
          <a:p>
            <a:pPr algn="just"/>
            <a:r>
              <a:rPr lang="es-MX" sz="1400" dirty="0">
                <a:cs typeface="+mn-cs"/>
              </a:rPr>
              <a:t>Consejería epidemiológica individual y grupal</a:t>
            </a:r>
          </a:p>
          <a:p>
            <a:pPr algn="just"/>
            <a:r>
              <a:rPr lang="es-MX" sz="1400" dirty="0">
                <a:cs typeface="+mn-cs"/>
              </a:rPr>
              <a:t>Elaboración de reportes epidemiológicos</a:t>
            </a:r>
          </a:p>
        </p:txBody>
      </p:sp>
      <p:sp>
        <p:nvSpPr>
          <p:cNvPr id="4" name="CuadroTexto 3">
            <a:extLst>
              <a:ext uri="{FF2B5EF4-FFF2-40B4-BE49-F238E27FC236}">
                <a16:creationId xmlns:a16="http://schemas.microsoft.com/office/drawing/2014/main" id="{4D8EC5F4-4A9A-CBED-DF74-DF9B49EBDC10}"/>
              </a:ext>
            </a:extLst>
          </p:cNvPr>
          <p:cNvSpPr txBox="1"/>
          <p:nvPr/>
        </p:nvSpPr>
        <p:spPr>
          <a:xfrm>
            <a:off x="5885498" y="1734673"/>
            <a:ext cx="2946026" cy="2824291"/>
          </a:xfrm>
          <a:prstGeom prst="rect">
            <a:avLst/>
          </a:prstGeom>
        </p:spPr>
        <p:txBody>
          <a:bodyPr/>
          <a:lstStyle>
            <a:lvl1pPr marL="284400" indent="-176400" algn="just">
              <a:lnSpc>
                <a:spcPct val="100000"/>
              </a:lnSpc>
              <a:spcBef>
                <a:spcPct val="20000"/>
              </a:spcBef>
              <a:buFont typeface="Arial"/>
              <a:buChar char="•"/>
              <a:defRPr sz="1400">
                <a:solidFill>
                  <a:schemeClr val="tx1">
                    <a:lumMod val="90000"/>
                    <a:lumOff val="10000"/>
                  </a:schemeClr>
                </a:solidFill>
                <a:latin typeface="Cambria"/>
              </a:defRPr>
            </a:lvl1pPr>
            <a:lvl2pPr marL="525600" indent="-140400">
              <a:lnSpc>
                <a:spcPct val="100000"/>
              </a:lnSpc>
              <a:spcBef>
                <a:spcPts val="600"/>
              </a:spcBef>
              <a:buSzPct val="80000"/>
              <a:buFont typeface="Lucida Grande"/>
              <a:buChar char="›"/>
              <a:defRPr sz="1600">
                <a:solidFill>
                  <a:schemeClr val="tx1">
                    <a:lumMod val="90000"/>
                    <a:lumOff val="10000"/>
                  </a:schemeClr>
                </a:solidFill>
                <a:latin typeface="Cambria"/>
                <a:cs typeface="Cambria"/>
              </a:defRPr>
            </a:lvl2pPr>
            <a:lvl3pPr marL="784800" indent="-158400">
              <a:lnSpc>
                <a:spcPct val="100000"/>
              </a:lnSpc>
              <a:spcBef>
                <a:spcPct val="20000"/>
              </a:spcBef>
              <a:buSzPct val="80000"/>
              <a:buFont typeface="Lucida Grande"/>
              <a:buChar char="-"/>
              <a:defRPr sz="1600">
                <a:solidFill>
                  <a:schemeClr val="tx1">
                    <a:lumMod val="90000"/>
                    <a:lumOff val="10000"/>
                  </a:schemeClr>
                </a:solidFill>
                <a:latin typeface="Cambria"/>
                <a:cs typeface="Cambria"/>
              </a:defRPr>
            </a:lvl3pPr>
            <a:lvl4pPr marL="1098000" indent="-158400">
              <a:lnSpc>
                <a:spcPct val="100000"/>
              </a:lnSpc>
              <a:spcBef>
                <a:spcPct val="20000"/>
              </a:spcBef>
              <a:buSzPct val="60000"/>
              <a:buFont typeface="Courier New"/>
              <a:buChar char="o"/>
              <a:defRPr lang="es-ES_tradnl" sz="1400" dirty="0" smtClean="0">
                <a:solidFill>
                  <a:schemeClr val="tx1">
                    <a:lumMod val="90000"/>
                    <a:lumOff val="10000"/>
                  </a:schemeClr>
                </a:solidFill>
                <a:latin typeface="Cambria"/>
                <a:cs typeface="Cambria"/>
              </a:defRPr>
            </a:lvl4pPr>
            <a:lvl5pPr marL="1411200" indent="-158400">
              <a:lnSpc>
                <a:spcPct val="100000"/>
              </a:lnSpc>
              <a:spcBef>
                <a:spcPct val="20000"/>
              </a:spcBef>
              <a:buSzPct val="70000"/>
              <a:buFont typeface="Arial"/>
              <a:buChar char="»"/>
              <a:defRPr lang="es-ES" sz="1400" dirty="0">
                <a:solidFill>
                  <a:schemeClr val="tx1">
                    <a:lumMod val="90000"/>
                    <a:lumOff val="10000"/>
                  </a:schemeClr>
                </a:solidFill>
                <a:latin typeface="Cambria"/>
                <a:cs typeface="Cambria"/>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l">
              <a:lnSpc>
                <a:spcPct val="250000"/>
              </a:lnSpc>
            </a:pPr>
            <a:r>
              <a:rPr lang="es-MX" sz="1600" dirty="0"/>
              <a:t>Delegado de Epidemiologia</a:t>
            </a:r>
          </a:p>
          <a:p>
            <a:pPr algn="l">
              <a:lnSpc>
                <a:spcPct val="250000"/>
              </a:lnSpc>
            </a:pPr>
            <a:r>
              <a:rPr lang="es-MX" sz="1600" dirty="0"/>
              <a:t>Otros profesionales</a:t>
            </a:r>
          </a:p>
          <a:p>
            <a:pPr algn="l">
              <a:lnSpc>
                <a:spcPct val="250000"/>
              </a:lnSpc>
            </a:pPr>
            <a:r>
              <a:rPr lang="es-MX" sz="1600" dirty="0" err="1"/>
              <a:t>SEREMIs</a:t>
            </a:r>
            <a:endParaRPr lang="es-MX" sz="1600" dirty="0"/>
          </a:p>
        </p:txBody>
      </p:sp>
      <p:sp>
        <p:nvSpPr>
          <p:cNvPr id="7" name="Cerrar llave 6">
            <a:extLst>
              <a:ext uri="{FF2B5EF4-FFF2-40B4-BE49-F238E27FC236}">
                <a16:creationId xmlns:a16="http://schemas.microsoft.com/office/drawing/2014/main" id="{4FA13E24-0201-B21D-736B-5572D1A67E17}"/>
              </a:ext>
            </a:extLst>
          </p:cNvPr>
          <p:cNvSpPr/>
          <p:nvPr/>
        </p:nvSpPr>
        <p:spPr>
          <a:xfrm>
            <a:off x="5223063" y="857250"/>
            <a:ext cx="619125" cy="3970309"/>
          </a:xfrm>
          <a:prstGeom prst="rightBrace">
            <a:avLst>
              <a:gd name="adj1" fmla="val 8333"/>
              <a:gd name="adj2" fmla="val 4952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L"/>
          </a:p>
        </p:txBody>
      </p:sp>
    </p:spTree>
    <p:extLst>
      <p:ext uri="{BB962C8B-B14F-4D97-AF65-F5344CB8AC3E}">
        <p14:creationId xmlns:p14="http://schemas.microsoft.com/office/powerpoint/2010/main" val="22692568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0F911-2219-AFCA-E121-602D558E478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F179384-AEAA-EE08-58F9-103BD02CF00E}"/>
              </a:ext>
            </a:extLst>
          </p:cNvPr>
          <p:cNvSpPr>
            <a:spLocks noGrp="1"/>
          </p:cNvSpPr>
          <p:nvPr>
            <p:ph type="title"/>
          </p:nvPr>
        </p:nvSpPr>
        <p:spPr>
          <a:xfrm>
            <a:off x="904126" y="234760"/>
            <a:ext cx="7686964" cy="408170"/>
          </a:xfrm>
        </p:spPr>
        <p:txBody>
          <a:bodyPr>
            <a:normAutofit fontScale="90000"/>
          </a:bodyPr>
          <a:lstStyle/>
          <a:p>
            <a:r>
              <a:rPr lang="es-ES" sz="1800" dirty="0">
                <a:latin typeface="Calibri" panose="020F0502020204030204" pitchFamily="34" charset="0"/>
                <a:ea typeface="Times New Roman" panose="02020603050405020304" pitchFamily="18" charset="0"/>
                <a:cs typeface="Arial" panose="020B0604020202020204" pitchFamily="34" charset="0"/>
              </a:rPr>
              <a:t>REM A26: ACTIVIDADES EN DOMICILIO Y EN OTROS ESPACIOS</a:t>
            </a:r>
            <a:br>
              <a:rPr lang="es-ES" sz="1800" dirty="0">
                <a:latin typeface="Calibri" panose="020F0502020204030204" pitchFamily="34" charset="0"/>
                <a:ea typeface="Times New Roman" panose="02020603050405020304" pitchFamily="18" charset="0"/>
                <a:cs typeface="Arial" panose="020B0604020202020204" pitchFamily="34" charset="0"/>
              </a:rPr>
            </a:br>
            <a:endParaRPr lang="es-CL" sz="1800" dirty="0"/>
          </a:p>
        </p:txBody>
      </p:sp>
      <p:sp>
        <p:nvSpPr>
          <p:cNvPr id="5" name="Marcador de número de diapositiva 4">
            <a:extLst>
              <a:ext uri="{FF2B5EF4-FFF2-40B4-BE49-F238E27FC236}">
                <a16:creationId xmlns:a16="http://schemas.microsoft.com/office/drawing/2014/main" id="{989C3E5B-F2AD-7466-2379-760A7DA62004}"/>
              </a:ext>
            </a:extLst>
          </p:cNvPr>
          <p:cNvSpPr>
            <a:spLocks noGrp="1"/>
          </p:cNvSpPr>
          <p:nvPr>
            <p:ph type="sldNum" sz="quarter" idx="12"/>
          </p:nvPr>
        </p:nvSpPr>
        <p:spPr/>
        <p:txBody>
          <a:bodyPr/>
          <a:lstStyle/>
          <a:p>
            <a:fld id="{758EF458-5B7C-9F44-BB09-A6316498C081}" type="slidenum">
              <a:rPr lang="es-ES" sz="700"/>
              <a:pPr/>
              <a:t>4</a:t>
            </a:fld>
            <a:endParaRPr lang="es-ES" sz="700"/>
          </a:p>
        </p:txBody>
      </p:sp>
      <p:sp>
        <p:nvSpPr>
          <p:cNvPr id="6" name="Marcador de contenido 5">
            <a:extLst>
              <a:ext uri="{FF2B5EF4-FFF2-40B4-BE49-F238E27FC236}">
                <a16:creationId xmlns:a16="http://schemas.microsoft.com/office/drawing/2014/main" id="{BF7A21EF-C001-9F8B-D7B4-8E10E12DF029}"/>
              </a:ext>
            </a:extLst>
          </p:cNvPr>
          <p:cNvSpPr>
            <a:spLocks noGrp="1"/>
          </p:cNvSpPr>
          <p:nvPr>
            <p:ph idx="1"/>
          </p:nvPr>
        </p:nvSpPr>
        <p:spPr>
          <a:xfrm>
            <a:off x="642026" y="1077095"/>
            <a:ext cx="8281608" cy="965715"/>
          </a:xfrm>
        </p:spPr>
        <p:txBody>
          <a:bodyPr/>
          <a:lstStyle/>
          <a:p>
            <a:pPr lvl="1" algn="just"/>
            <a:r>
              <a:rPr lang="es-ES" b="1" dirty="0">
                <a:latin typeface="Calibri" panose="020F0502020204030204" pitchFamily="34" charset="0"/>
                <a:ea typeface="Times New Roman" panose="02020603050405020304" pitchFamily="18" charset="0"/>
                <a:cs typeface="Arial" panose="020B0604020202020204" pitchFamily="34" charset="0"/>
              </a:rPr>
              <a:t>“</a:t>
            </a:r>
            <a:r>
              <a:rPr lang="es-ES" b="1" dirty="0">
                <a:effectLst/>
                <a:latin typeface="Calibri" panose="020F0502020204030204" pitchFamily="34" charset="0"/>
                <a:ea typeface="Times New Roman" panose="02020603050405020304" pitchFamily="18" charset="0"/>
                <a:cs typeface="Arial" panose="020B0604020202020204" pitchFamily="34" charset="0"/>
              </a:rPr>
              <a:t>Sección </a:t>
            </a:r>
            <a:r>
              <a:rPr lang="es-ES" b="1" dirty="0">
                <a:latin typeface="Calibri" panose="020F0502020204030204" pitchFamily="34" charset="0"/>
                <a:ea typeface="Times New Roman" panose="02020603050405020304" pitchFamily="18" charset="0"/>
                <a:cs typeface="Arial" panose="020B0604020202020204" pitchFamily="34" charset="0"/>
              </a:rPr>
              <a:t>B</a:t>
            </a:r>
            <a:r>
              <a:rPr lang="es-ES" b="1" dirty="0">
                <a:effectLst/>
                <a:latin typeface="Calibri" panose="020F0502020204030204" pitchFamily="34" charset="0"/>
                <a:ea typeface="Times New Roman" panose="02020603050405020304" pitchFamily="18" charset="0"/>
                <a:cs typeface="Arial" panose="020B0604020202020204" pitchFamily="34" charset="0"/>
              </a:rPr>
              <a:t>: Otras visitas integrales”</a:t>
            </a:r>
          </a:p>
          <a:p>
            <a:pPr lvl="2" algn="just"/>
            <a:r>
              <a:rPr lang="es-ES" b="1" dirty="0">
                <a:latin typeface="Calibri" panose="020F0502020204030204" pitchFamily="34" charset="0"/>
                <a:ea typeface="Times New Roman" panose="02020603050405020304" pitchFamily="18" charset="0"/>
                <a:cs typeface="Arial" panose="020B0604020202020204" pitchFamily="34" charset="0"/>
              </a:rPr>
              <a:t>Visita epidemiológica</a:t>
            </a:r>
            <a:endParaRPr lang="es-ES" b="1" dirty="0">
              <a:effectLst/>
              <a:latin typeface="Calibri" panose="020F0502020204030204" pitchFamily="34" charset="0"/>
              <a:ea typeface="Times New Roman" panose="02020603050405020304" pitchFamily="18" charset="0"/>
              <a:cs typeface="Arial" panose="020B0604020202020204" pitchFamily="34" charset="0"/>
            </a:endParaRPr>
          </a:p>
          <a:p>
            <a:pPr marL="385190" lvl="1" indent="0" algn="just">
              <a:buNone/>
            </a:pPr>
            <a:endParaRPr lang="es-CL" sz="1200" dirty="0">
              <a:latin typeface="Times New Roman" panose="02020603050405020304" pitchFamily="18" charset="0"/>
              <a:ea typeface="Times New Roman" panose="02020603050405020304" pitchFamily="18" charset="0"/>
            </a:endParaRPr>
          </a:p>
        </p:txBody>
      </p:sp>
      <p:sp>
        <p:nvSpPr>
          <p:cNvPr id="4" name="CuadroTexto 3">
            <a:extLst>
              <a:ext uri="{FF2B5EF4-FFF2-40B4-BE49-F238E27FC236}">
                <a16:creationId xmlns:a16="http://schemas.microsoft.com/office/drawing/2014/main" id="{3766402D-ECA4-9EDE-3B80-780ECAF20010}"/>
              </a:ext>
            </a:extLst>
          </p:cNvPr>
          <p:cNvSpPr txBox="1"/>
          <p:nvPr/>
        </p:nvSpPr>
        <p:spPr>
          <a:xfrm>
            <a:off x="1050588" y="1862767"/>
            <a:ext cx="6653720" cy="1417967"/>
          </a:xfrm>
          <a:prstGeom prst="rect">
            <a:avLst/>
          </a:prstGeom>
        </p:spPr>
        <p:txBody>
          <a:bodyPr/>
          <a:lstStyle>
            <a:lvl1pPr>
              <a:spcBef>
                <a:spcPct val="0"/>
              </a:spcBef>
              <a:buNone/>
              <a:defRPr sz="2400" b="1">
                <a:solidFill>
                  <a:schemeClr val="accent1"/>
                </a:solidFill>
                <a:effectLst/>
                <a:latin typeface="Calibri" panose="020F0502020204030204" pitchFamily="34" charset="0"/>
                <a:ea typeface="Times New Roman" panose="02020603050405020304" pitchFamily="18" charset="0"/>
                <a:cs typeface="Arial" panose="020B0604020202020204" pitchFamily="34" charset="0"/>
              </a:defRPr>
            </a:lvl1pPr>
          </a:lstStyle>
          <a:p>
            <a:r>
              <a:rPr lang="es-ES" sz="1800" dirty="0"/>
              <a:t>REM A04: CONSULTAS Y OTRAS ATENCIONES EN LA RED</a:t>
            </a:r>
            <a:endParaRPr lang="es-CL" sz="1800" dirty="0"/>
          </a:p>
        </p:txBody>
      </p:sp>
      <p:sp>
        <p:nvSpPr>
          <p:cNvPr id="7" name="Marcador de contenido 5">
            <a:extLst>
              <a:ext uri="{FF2B5EF4-FFF2-40B4-BE49-F238E27FC236}">
                <a16:creationId xmlns:a16="http://schemas.microsoft.com/office/drawing/2014/main" id="{7C6CD3C3-08C4-C60F-8AB9-1B3E2539C0BC}"/>
              </a:ext>
            </a:extLst>
          </p:cNvPr>
          <p:cNvSpPr txBox="1">
            <a:spLocks/>
          </p:cNvSpPr>
          <p:nvPr/>
        </p:nvSpPr>
        <p:spPr>
          <a:xfrm>
            <a:off x="642027" y="2248121"/>
            <a:ext cx="8211163" cy="1705143"/>
          </a:xfrm>
          <a:prstGeom prst="rect">
            <a:avLst/>
          </a:prstGeom>
        </p:spPr>
        <p:txBody>
          <a:bodyPr/>
          <a:lstStyle>
            <a:lvl1pPr marL="284400" indent="-176400" algn="l" defTabSz="457200" rtl="0" eaLnBrk="1" latinLnBrk="0" hangingPunct="1">
              <a:lnSpc>
                <a:spcPct val="100000"/>
              </a:lnSpc>
              <a:spcBef>
                <a:spcPct val="20000"/>
              </a:spcBef>
              <a:buFont typeface="Arial"/>
              <a:buChar char="•"/>
              <a:defRPr sz="1800" kern="1200">
                <a:solidFill>
                  <a:schemeClr val="tx1">
                    <a:lumMod val="90000"/>
                    <a:lumOff val="10000"/>
                  </a:schemeClr>
                </a:solidFill>
                <a:latin typeface="Cambria"/>
                <a:ea typeface="+mn-ea"/>
                <a:cs typeface="Cambria"/>
              </a:defRPr>
            </a:lvl1pPr>
            <a:lvl2pPr marL="525600" indent="-140400" algn="l" defTabSz="457200" rtl="0" eaLnBrk="1" latinLnBrk="0" hangingPunct="1">
              <a:lnSpc>
                <a:spcPct val="100000"/>
              </a:lnSpc>
              <a:spcBef>
                <a:spcPts val="600"/>
              </a:spcBef>
              <a:buSzPct val="80000"/>
              <a:buFont typeface="Lucida Grande"/>
              <a:buChar char="›"/>
              <a:defRPr sz="1600" kern="1200">
                <a:solidFill>
                  <a:schemeClr val="tx1">
                    <a:lumMod val="90000"/>
                    <a:lumOff val="10000"/>
                  </a:schemeClr>
                </a:solidFill>
                <a:latin typeface="Cambria"/>
                <a:ea typeface="+mn-ea"/>
                <a:cs typeface="Cambria"/>
              </a:defRPr>
            </a:lvl2pPr>
            <a:lvl3pPr marL="784800" indent="-158400" algn="l" defTabSz="457200" rtl="0" eaLnBrk="1" latinLnBrk="0" hangingPunct="1">
              <a:lnSpc>
                <a:spcPct val="100000"/>
              </a:lnSpc>
              <a:spcBef>
                <a:spcPct val="20000"/>
              </a:spcBef>
              <a:buSzPct val="80000"/>
              <a:buFont typeface="Lucida Grande"/>
              <a:buChar char="-"/>
              <a:defRPr sz="1600" kern="1200">
                <a:solidFill>
                  <a:schemeClr val="tx1">
                    <a:lumMod val="90000"/>
                    <a:lumOff val="10000"/>
                  </a:schemeClr>
                </a:solidFill>
                <a:latin typeface="Cambria"/>
                <a:ea typeface="+mn-ea"/>
                <a:cs typeface="Cambria"/>
              </a:defRPr>
            </a:lvl3pPr>
            <a:lvl4pPr marL="1098000" indent="-158400" algn="l" defTabSz="457200" rtl="0" eaLnBrk="1" latinLnBrk="0" hangingPunct="1">
              <a:lnSpc>
                <a:spcPct val="100000"/>
              </a:lnSpc>
              <a:spcBef>
                <a:spcPct val="20000"/>
              </a:spcBef>
              <a:buSzPct val="60000"/>
              <a:buFont typeface="Courier New"/>
              <a:buChar char="o"/>
              <a:defRPr lang="es-ES_tradnl" sz="1400" kern="1200" dirty="0" smtClean="0">
                <a:solidFill>
                  <a:schemeClr val="tx1">
                    <a:lumMod val="90000"/>
                    <a:lumOff val="10000"/>
                  </a:schemeClr>
                </a:solidFill>
                <a:latin typeface="Cambria"/>
                <a:ea typeface="+mn-ea"/>
                <a:cs typeface="Cambria"/>
              </a:defRPr>
            </a:lvl4pPr>
            <a:lvl5pPr marL="1411200" indent="-158400" algn="l" defTabSz="457200" rtl="0" eaLnBrk="1" latinLnBrk="0" hangingPunct="1">
              <a:lnSpc>
                <a:spcPct val="100000"/>
              </a:lnSpc>
              <a:spcBef>
                <a:spcPct val="20000"/>
              </a:spcBef>
              <a:buSzPct val="70000"/>
              <a:buFont typeface="Arial"/>
              <a:buChar char="»"/>
              <a:defRPr lang="es-ES" sz="1400" kern="1200" dirty="0">
                <a:solidFill>
                  <a:schemeClr val="tx1">
                    <a:lumMod val="90000"/>
                    <a:lumOff val="10000"/>
                  </a:schemeClr>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lgn="just"/>
            <a:r>
              <a:rPr lang="es-ES" b="1" dirty="0">
                <a:latin typeface="Calibri" panose="020F0502020204030204" pitchFamily="34" charset="0"/>
                <a:ea typeface="Times New Roman" panose="02020603050405020304" pitchFamily="18" charset="0"/>
                <a:cs typeface="Arial" panose="020B0604020202020204" pitchFamily="34" charset="0"/>
              </a:rPr>
              <a:t>Sección P: Encuesta Epidemiológica</a:t>
            </a:r>
          </a:p>
          <a:p>
            <a:pPr lvl="1" algn="just"/>
            <a:r>
              <a:rPr lang="es-ES" b="1" dirty="0">
                <a:latin typeface="Calibri" panose="020F0502020204030204" pitchFamily="34" charset="0"/>
                <a:ea typeface="Times New Roman" panose="02020603050405020304" pitchFamily="18" charset="0"/>
                <a:cs typeface="Arial" panose="020B0604020202020204" pitchFamily="34" charset="0"/>
              </a:rPr>
              <a:t>Sección Q: Entrega de quimioprofilaxis para bloqueo epidemiológico</a:t>
            </a:r>
          </a:p>
          <a:p>
            <a:pPr lvl="1" algn="just"/>
            <a:r>
              <a:rPr lang="es-ES" b="1" dirty="0">
                <a:latin typeface="Calibri" panose="020F0502020204030204" pitchFamily="34" charset="0"/>
                <a:ea typeface="Times New Roman" panose="02020603050405020304" pitchFamily="18" charset="0"/>
                <a:cs typeface="Arial" panose="020B0604020202020204" pitchFamily="34" charset="0"/>
              </a:rPr>
              <a:t>Sección R: Toma de muestras para vigilancia epidemiológica</a:t>
            </a:r>
          </a:p>
          <a:p>
            <a:pPr lvl="1" algn="just"/>
            <a:r>
              <a:rPr lang="es-ES" b="1" dirty="0">
                <a:latin typeface="Calibri" panose="020F0502020204030204" pitchFamily="34" charset="0"/>
                <a:ea typeface="Times New Roman" panose="02020603050405020304" pitchFamily="18" charset="0"/>
                <a:cs typeface="Arial" panose="020B0604020202020204" pitchFamily="34" charset="0"/>
              </a:rPr>
              <a:t>Sección S: </a:t>
            </a:r>
            <a:r>
              <a:rPr lang="es-MX" b="1" dirty="0">
                <a:latin typeface="Calibri" panose="020F0502020204030204" pitchFamily="34" charset="0"/>
                <a:ea typeface="Times New Roman" panose="02020603050405020304" pitchFamily="18" charset="0"/>
                <a:cs typeface="Arial" panose="020B0604020202020204" pitchFamily="34" charset="0"/>
              </a:rPr>
              <a:t>Seguimiento de casos y contactos/expuestos vía telefónica y visitas de seguimiento de casos y contactos/expuestos en domicilio.</a:t>
            </a:r>
            <a:endParaRPr lang="es-ES" b="1" dirty="0">
              <a:latin typeface="Calibri" panose="020F0502020204030204" pitchFamily="34" charset="0"/>
              <a:ea typeface="Times New Roman" panose="02020603050405020304" pitchFamily="18" charset="0"/>
              <a:cs typeface="Arial" panose="020B0604020202020204" pitchFamily="34" charset="0"/>
            </a:endParaRPr>
          </a:p>
          <a:p>
            <a:pPr lvl="1" algn="just"/>
            <a:r>
              <a:rPr lang="es-ES" b="1" dirty="0">
                <a:latin typeface="Calibri" panose="020F0502020204030204" pitchFamily="34" charset="0"/>
                <a:ea typeface="Times New Roman" panose="02020603050405020304" pitchFamily="18" charset="0"/>
                <a:cs typeface="Arial" panose="020B0604020202020204" pitchFamily="34" charset="0"/>
              </a:rPr>
              <a:t>Sección T: Búsqueda activa institucional (BAI) de casos.</a:t>
            </a:r>
          </a:p>
          <a:p>
            <a:pPr lvl="1" algn="just"/>
            <a:r>
              <a:rPr lang="es-ES" b="1" dirty="0">
                <a:latin typeface="Calibri" panose="020F0502020204030204" pitchFamily="34" charset="0"/>
                <a:ea typeface="Times New Roman" panose="02020603050405020304" pitchFamily="18" charset="0"/>
                <a:cs typeface="Arial" panose="020B0604020202020204" pitchFamily="34" charset="0"/>
              </a:rPr>
              <a:t>Sección U: Búsqueda activa comunitaria (BAC) de casos.</a:t>
            </a:r>
          </a:p>
          <a:p>
            <a:pPr lvl="1" algn="just"/>
            <a:endParaRPr lang="es-CL" sz="1200" dirty="0">
              <a:latin typeface="Times New Roman" panose="02020603050405020304" pitchFamily="18" charset="0"/>
              <a:ea typeface="Times New Roman" panose="02020603050405020304" pitchFamily="18" charset="0"/>
            </a:endParaRPr>
          </a:p>
        </p:txBody>
      </p:sp>
      <p:sp>
        <p:nvSpPr>
          <p:cNvPr id="8" name="CuadroTexto 7">
            <a:extLst>
              <a:ext uri="{FF2B5EF4-FFF2-40B4-BE49-F238E27FC236}">
                <a16:creationId xmlns:a16="http://schemas.microsoft.com/office/drawing/2014/main" id="{62EB5090-647D-82AE-F5E5-D9AF393A449F}"/>
              </a:ext>
            </a:extLst>
          </p:cNvPr>
          <p:cNvSpPr txBox="1"/>
          <p:nvPr/>
        </p:nvSpPr>
        <p:spPr>
          <a:xfrm>
            <a:off x="517688" y="557493"/>
            <a:ext cx="4572000" cy="369332"/>
          </a:xfrm>
          <a:prstGeom prst="rect">
            <a:avLst/>
          </a:prstGeom>
          <a:noFill/>
        </p:spPr>
        <p:txBody>
          <a:bodyPr wrap="square">
            <a:spAutoFit/>
          </a:bodyPr>
          <a:lstStyle/>
          <a:p>
            <a:pPr marL="385200" lvl="1" indent="0" algn="just">
              <a:buNone/>
            </a:pPr>
            <a:r>
              <a:rPr lang="es-ES" dirty="0">
                <a:effectLst/>
                <a:latin typeface="Calibri" panose="020F0502020204030204" pitchFamily="34" charset="0"/>
                <a:ea typeface="Times New Roman" panose="02020603050405020304" pitchFamily="18" charset="0"/>
                <a:cs typeface="Arial" panose="020B0604020202020204" pitchFamily="34" charset="0"/>
              </a:rPr>
              <a:t>En este ítem se mantiene 1 actividad:</a:t>
            </a:r>
          </a:p>
        </p:txBody>
      </p:sp>
    </p:spTree>
    <p:extLst>
      <p:ext uri="{BB962C8B-B14F-4D97-AF65-F5344CB8AC3E}">
        <p14:creationId xmlns:p14="http://schemas.microsoft.com/office/powerpoint/2010/main" val="10428968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47DCA1-48B2-DD09-0BEE-9D0C02F92B44}"/>
              </a:ext>
            </a:extLst>
          </p:cNvPr>
          <p:cNvSpPr>
            <a:spLocks noGrp="1"/>
          </p:cNvSpPr>
          <p:nvPr>
            <p:ph type="title"/>
          </p:nvPr>
        </p:nvSpPr>
        <p:spPr>
          <a:xfrm>
            <a:off x="457200" y="325687"/>
            <a:ext cx="6442263" cy="408170"/>
          </a:xfrm>
        </p:spPr>
        <p:txBody>
          <a:bodyPr>
            <a:normAutofit/>
          </a:bodyPr>
          <a:lstStyle/>
          <a:p>
            <a:pPr marL="342900" lvl="0" indent="-342900">
              <a:lnSpc>
                <a:spcPct val="90000"/>
              </a:lnSpc>
              <a:buFont typeface="+mj-lt"/>
              <a:buAutoNum type="arabicPeriod"/>
            </a:pPr>
            <a:r>
              <a:rPr lang="es-ES" sz="2200" dirty="0">
                <a:solidFill>
                  <a:schemeClr val="accent1"/>
                </a:solidFill>
                <a:latin typeface="Calibri" panose="020F0502020204030204" pitchFamily="34" charset="0"/>
                <a:cs typeface="Arial" panose="020B0604020202020204" pitchFamily="34" charset="0"/>
              </a:rPr>
              <a:t>VISITA EPIDEMIOLÓGICA</a:t>
            </a:r>
            <a:endParaRPr lang="es-CL" sz="2200" dirty="0">
              <a:solidFill>
                <a:schemeClr val="accent1"/>
              </a:solidFill>
              <a:latin typeface="Calibri" panose="020F0502020204030204" pitchFamily="34" charset="0"/>
              <a:cs typeface="Arial" panose="020B0604020202020204" pitchFamily="34" charset="0"/>
            </a:endParaRPr>
          </a:p>
        </p:txBody>
      </p:sp>
      <p:sp>
        <p:nvSpPr>
          <p:cNvPr id="5" name="Marcador de número de diapositiva 4">
            <a:extLst>
              <a:ext uri="{FF2B5EF4-FFF2-40B4-BE49-F238E27FC236}">
                <a16:creationId xmlns:a16="http://schemas.microsoft.com/office/drawing/2014/main" id="{F225B49B-868D-840C-FFAE-37C703F16B72}"/>
              </a:ext>
            </a:extLst>
          </p:cNvPr>
          <p:cNvSpPr>
            <a:spLocks noGrp="1"/>
          </p:cNvSpPr>
          <p:nvPr>
            <p:ph type="sldNum" sz="quarter" idx="12"/>
          </p:nvPr>
        </p:nvSpPr>
        <p:spPr>
          <a:xfrm>
            <a:off x="6865504" y="4827559"/>
            <a:ext cx="2133600" cy="213547"/>
          </a:xfrm>
        </p:spPr>
        <p:txBody>
          <a:bodyPr>
            <a:normAutofit/>
          </a:bodyPr>
          <a:lstStyle/>
          <a:p>
            <a:pPr>
              <a:spcAft>
                <a:spcPts val="600"/>
              </a:spcAft>
            </a:pPr>
            <a:fld id="{758EF458-5B7C-9F44-BB09-A6316498C081}" type="slidenum">
              <a:rPr lang="es-ES" sz="800" smtClean="0"/>
              <a:pPr>
                <a:spcAft>
                  <a:spcPts val="600"/>
                </a:spcAft>
              </a:pPr>
              <a:t>5</a:t>
            </a:fld>
            <a:endParaRPr lang="es-ES" sz="800"/>
          </a:p>
        </p:txBody>
      </p:sp>
      <p:graphicFrame>
        <p:nvGraphicFramePr>
          <p:cNvPr id="10" name="Marcador de contenido 9">
            <a:extLst>
              <a:ext uri="{FF2B5EF4-FFF2-40B4-BE49-F238E27FC236}">
                <a16:creationId xmlns:a16="http://schemas.microsoft.com/office/drawing/2014/main" id="{031B0387-7F50-172E-BA02-CEC068759A6C}"/>
              </a:ext>
            </a:extLst>
          </p:cNvPr>
          <p:cNvGraphicFramePr>
            <a:graphicFrameLocks noGrp="1"/>
          </p:cNvGraphicFramePr>
          <p:nvPr>
            <p:ph idx="1"/>
            <p:extLst>
              <p:ext uri="{D42A27DB-BD31-4B8C-83A1-F6EECF244321}">
                <p14:modId xmlns:p14="http://schemas.microsoft.com/office/powerpoint/2010/main" val="672196320"/>
              </p:ext>
            </p:extLst>
          </p:nvPr>
        </p:nvGraphicFramePr>
        <p:xfrm>
          <a:off x="297712" y="655204"/>
          <a:ext cx="8229600" cy="38330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56536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47DCA1-48B2-DD09-0BEE-9D0C02F92B44}"/>
              </a:ext>
            </a:extLst>
          </p:cNvPr>
          <p:cNvSpPr>
            <a:spLocks noGrp="1"/>
          </p:cNvSpPr>
          <p:nvPr>
            <p:ph type="title"/>
          </p:nvPr>
        </p:nvSpPr>
        <p:spPr>
          <a:xfrm>
            <a:off x="533400" y="171576"/>
            <a:ext cx="6631809" cy="408170"/>
          </a:xfrm>
        </p:spPr>
        <p:txBody>
          <a:bodyPr/>
          <a:lstStyle/>
          <a:p>
            <a:pPr marL="342900" lvl="0" indent="-342900">
              <a:buFont typeface="+mj-lt"/>
              <a:buAutoNum type="arabicPeriod"/>
            </a:pPr>
            <a:r>
              <a:rPr lang="es-ES" dirty="0">
                <a:effectLst/>
                <a:latin typeface="Calibri" panose="020F0502020204030204" pitchFamily="34" charset="0"/>
                <a:ea typeface="Times New Roman" panose="02020603050405020304" pitchFamily="18" charset="0"/>
                <a:cs typeface="Arial" panose="020B0604020202020204" pitchFamily="34" charset="0"/>
              </a:rPr>
              <a:t>VISITA EPIDEMIOLÓGICA</a:t>
            </a:r>
            <a:endParaRPr lang="es-CL" dirty="0">
              <a:effectLst/>
              <a:latin typeface="Times New Roman" panose="02020603050405020304" pitchFamily="18" charset="0"/>
              <a:ea typeface="Times New Roman" panose="02020603050405020304" pitchFamily="18" charset="0"/>
            </a:endParaRPr>
          </a:p>
        </p:txBody>
      </p:sp>
      <p:sp>
        <p:nvSpPr>
          <p:cNvPr id="5" name="Marcador de número de diapositiva 4">
            <a:extLst>
              <a:ext uri="{FF2B5EF4-FFF2-40B4-BE49-F238E27FC236}">
                <a16:creationId xmlns:a16="http://schemas.microsoft.com/office/drawing/2014/main" id="{F225B49B-868D-840C-FFAE-37C703F16B72}"/>
              </a:ext>
            </a:extLst>
          </p:cNvPr>
          <p:cNvSpPr>
            <a:spLocks noGrp="1"/>
          </p:cNvSpPr>
          <p:nvPr>
            <p:ph type="sldNum" sz="quarter" idx="12"/>
          </p:nvPr>
        </p:nvSpPr>
        <p:spPr/>
        <p:txBody>
          <a:bodyPr/>
          <a:lstStyle/>
          <a:p>
            <a:fld id="{758EF458-5B7C-9F44-BB09-A6316498C081}" type="slidenum">
              <a:rPr lang="es-ES" smtClean="0"/>
              <a:pPr/>
              <a:t>6</a:t>
            </a:fld>
            <a:endParaRPr lang="es-ES"/>
          </a:p>
        </p:txBody>
      </p:sp>
      <p:pic>
        <p:nvPicPr>
          <p:cNvPr id="6" name="Imagen 5">
            <a:extLst>
              <a:ext uri="{FF2B5EF4-FFF2-40B4-BE49-F238E27FC236}">
                <a16:creationId xmlns:a16="http://schemas.microsoft.com/office/drawing/2014/main" id="{17A94D90-AD6E-BCBA-8B23-7A6AA3E9C11A}"/>
              </a:ext>
            </a:extLst>
          </p:cNvPr>
          <p:cNvPicPr>
            <a:picLocks noChangeAspect="1"/>
          </p:cNvPicPr>
          <p:nvPr/>
        </p:nvPicPr>
        <p:blipFill>
          <a:blip r:embed="rId3"/>
          <a:stretch>
            <a:fillRect/>
          </a:stretch>
        </p:blipFill>
        <p:spPr>
          <a:xfrm>
            <a:off x="-2" y="1059881"/>
            <a:ext cx="8925213" cy="2540000"/>
          </a:xfrm>
          <a:prstGeom prst="rect">
            <a:avLst/>
          </a:prstGeom>
        </p:spPr>
      </p:pic>
      <p:sp>
        <p:nvSpPr>
          <p:cNvPr id="3" name="CuadroTexto 2">
            <a:extLst>
              <a:ext uri="{FF2B5EF4-FFF2-40B4-BE49-F238E27FC236}">
                <a16:creationId xmlns:a16="http://schemas.microsoft.com/office/drawing/2014/main" id="{6138B91D-39D6-D339-2593-DEC0D45F8CA3}"/>
              </a:ext>
            </a:extLst>
          </p:cNvPr>
          <p:cNvSpPr txBox="1"/>
          <p:nvPr/>
        </p:nvSpPr>
        <p:spPr>
          <a:xfrm>
            <a:off x="-36949" y="3721432"/>
            <a:ext cx="8999105" cy="646331"/>
          </a:xfrm>
          <a:prstGeom prst="rect">
            <a:avLst/>
          </a:prstGeom>
          <a:noFill/>
        </p:spPr>
        <p:txBody>
          <a:bodyPr wrap="square" rtlCol="0">
            <a:spAutoFit/>
          </a:bodyPr>
          <a:lstStyle/>
          <a:p>
            <a:r>
              <a:rPr lang="es-CL" dirty="0"/>
              <a:t>Ejemplo: En un mes realicé 4 visitas epidemiológicas ( ELEAM (1), Domicilio (1), Lugar de trabajo (1) y Colegio (1))</a:t>
            </a:r>
          </a:p>
        </p:txBody>
      </p:sp>
      <p:sp>
        <p:nvSpPr>
          <p:cNvPr id="4" name="CuadroTexto 3">
            <a:extLst>
              <a:ext uri="{FF2B5EF4-FFF2-40B4-BE49-F238E27FC236}">
                <a16:creationId xmlns:a16="http://schemas.microsoft.com/office/drawing/2014/main" id="{01248689-8CC5-EBCF-8ED8-73AE087B00D0}"/>
              </a:ext>
            </a:extLst>
          </p:cNvPr>
          <p:cNvSpPr txBox="1"/>
          <p:nvPr/>
        </p:nvSpPr>
        <p:spPr>
          <a:xfrm>
            <a:off x="3451021" y="2417861"/>
            <a:ext cx="223285" cy="307777"/>
          </a:xfrm>
          <a:prstGeom prst="rect">
            <a:avLst/>
          </a:prstGeom>
          <a:noFill/>
        </p:spPr>
        <p:txBody>
          <a:bodyPr wrap="square" rtlCol="0">
            <a:spAutoFit/>
          </a:bodyPr>
          <a:lstStyle/>
          <a:p>
            <a:r>
              <a:rPr lang="es-CL" sz="1400" dirty="0"/>
              <a:t>4</a:t>
            </a:r>
          </a:p>
        </p:txBody>
      </p:sp>
      <p:sp>
        <p:nvSpPr>
          <p:cNvPr id="7" name="CuadroTexto 6">
            <a:extLst>
              <a:ext uri="{FF2B5EF4-FFF2-40B4-BE49-F238E27FC236}">
                <a16:creationId xmlns:a16="http://schemas.microsoft.com/office/drawing/2014/main" id="{A402EE05-4CAE-F1EA-22D0-B42A7C94B967}"/>
              </a:ext>
            </a:extLst>
          </p:cNvPr>
          <p:cNvSpPr txBox="1"/>
          <p:nvPr/>
        </p:nvSpPr>
        <p:spPr>
          <a:xfrm>
            <a:off x="3451022" y="2683920"/>
            <a:ext cx="223285" cy="307777"/>
          </a:xfrm>
          <a:prstGeom prst="rect">
            <a:avLst/>
          </a:prstGeom>
          <a:noFill/>
        </p:spPr>
        <p:txBody>
          <a:bodyPr wrap="square" rtlCol="0">
            <a:spAutoFit/>
          </a:bodyPr>
          <a:lstStyle/>
          <a:p>
            <a:r>
              <a:rPr lang="es-CL" sz="1400" dirty="0"/>
              <a:t>1</a:t>
            </a:r>
          </a:p>
        </p:txBody>
      </p:sp>
      <p:sp>
        <p:nvSpPr>
          <p:cNvPr id="8" name="CuadroTexto 7">
            <a:extLst>
              <a:ext uri="{FF2B5EF4-FFF2-40B4-BE49-F238E27FC236}">
                <a16:creationId xmlns:a16="http://schemas.microsoft.com/office/drawing/2014/main" id="{F9519218-DD72-8EC2-D381-35824CEF0F41}"/>
              </a:ext>
            </a:extLst>
          </p:cNvPr>
          <p:cNvSpPr txBox="1"/>
          <p:nvPr/>
        </p:nvSpPr>
        <p:spPr>
          <a:xfrm>
            <a:off x="3451022" y="2949979"/>
            <a:ext cx="223285" cy="307777"/>
          </a:xfrm>
          <a:prstGeom prst="rect">
            <a:avLst/>
          </a:prstGeom>
          <a:noFill/>
        </p:spPr>
        <p:txBody>
          <a:bodyPr wrap="square" rtlCol="0">
            <a:spAutoFit/>
          </a:bodyPr>
          <a:lstStyle/>
          <a:p>
            <a:r>
              <a:rPr lang="es-CL" sz="1400" dirty="0"/>
              <a:t>1</a:t>
            </a:r>
          </a:p>
        </p:txBody>
      </p:sp>
      <p:sp>
        <p:nvSpPr>
          <p:cNvPr id="9" name="CuadroTexto 8">
            <a:extLst>
              <a:ext uri="{FF2B5EF4-FFF2-40B4-BE49-F238E27FC236}">
                <a16:creationId xmlns:a16="http://schemas.microsoft.com/office/drawing/2014/main" id="{7426E4AB-AC5D-B481-2952-4B4DF7966EB5}"/>
              </a:ext>
            </a:extLst>
          </p:cNvPr>
          <p:cNvSpPr txBox="1"/>
          <p:nvPr/>
        </p:nvSpPr>
        <p:spPr>
          <a:xfrm>
            <a:off x="2903196" y="2381244"/>
            <a:ext cx="356491" cy="307777"/>
          </a:xfrm>
          <a:prstGeom prst="rect">
            <a:avLst/>
          </a:prstGeom>
          <a:solidFill>
            <a:schemeClr val="bg1"/>
          </a:solidFill>
        </p:spPr>
        <p:txBody>
          <a:bodyPr wrap="square" rtlCol="0">
            <a:spAutoFit/>
          </a:bodyPr>
          <a:lstStyle/>
          <a:p>
            <a:r>
              <a:rPr lang="es-CL" sz="1400" dirty="0"/>
              <a:t>4</a:t>
            </a:r>
          </a:p>
        </p:txBody>
      </p:sp>
      <p:sp>
        <p:nvSpPr>
          <p:cNvPr id="10" name="CuadroTexto 9">
            <a:extLst>
              <a:ext uri="{FF2B5EF4-FFF2-40B4-BE49-F238E27FC236}">
                <a16:creationId xmlns:a16="http://schemas.microsoft.com/office/drawing/2014/main" id="{F1114645-1C2B-8E46-A4D6-91BD73692B0C}"/>
              </a:ext>
            </a:extLst>
          </p:cNvPr>
          <p:cNvSpPr txBox="1"/>
          <p:nvPr/>
        </p:nvSpPr>
        <p:spPr>
          <a:xfrm>
            <a:off x="2883997" y="2683920"/>
            <a:ext cx="356491" cy="307777"/>
          </a:xfrm>
          <a:prstGeom prst="rect">
            <a:avLst/>
          </a:prstGeom>
          <a:solidFill>
            <a:schemeClr val="bg1"/>
          </a:solidFill>
        </p:spPr>
        <p:txBody>
          <a:bodyPr wrap="square" rtlCol="0">
            <a:spAutoFit/>
          </a:bodyPr>
          <a:lstStyle/>
          <a:p>
            <a:r>
              <a:rPr lang="es-CL" sz="1400" dirty="0"/>
              <a:t>1</a:t>
            </a:r>
          </a:p>
        </p:txBody>
      </p:sp>
      <p:sp>
        <p:nvSpPr>
          <p:cNvPr id="13" name="CuadroTexto 12">
            <a:extLst>
              <a:ext uri="{FF2B5EF4-FFF2-40B4-BE49-F238E27FC236}">
                <a16:creationId xmlns:a16="http://schemas.microsoft.com/office/drawing/2014/main" id="{BFDF7AAF-219A-6240-65E0-3B81057D9D5A}"/>
              </a:ext>
            </a:extLst>
          </p:cNvPr>
          <p:cNvSpPr txBox="1"/>
          <p:nvPr/>
        </p:nvSpPr>
        <p:spPr>
          <a:xfrm>
            <a:off x="5769633" y="2400741"/>
            <a:ext cx="276038" cy="307777"/>
          </a:xfrm>
          <a:prstGeom prst="rect">
            <a:avLst/>
          </a:prstGeom>
          <a:noFill/>
        </p:spPr>
        <p:txBody>
          <a:bodyPr wrap="none" rtlCol="0">
            <a:spAutoFit/>
          </a:bodyPr>
          <a:lstStyle/>
          <a:p>
            <a:r>
              <a:rPr lang="es-MX" sz="1400" dirty="0"/>
              <a:t>0</a:t>
            </a:r>
            <a:endParaRPr lang="es-CL" sz="1400" dirty="0"/>
          </a:p>
        </p:txBody>
      </p:sp>
      <p:sp>
        <p:nvSpPr>
          <p:cNvPr id="14" name="CuadroTexto 13">
            <a:extLst>
              <a:ext uri="{FF2B5EF4-FFF2-40B4-BE49-F238E27FC236}">
                <a16:creationId xmlns:a16="http://schemas.microsoft.com/office/drawing/2014/main" id="{A2A94E89-01AE-1446-A39C-EED7BCC4FA5E}"/>
              </a:ext>
            </a:extLst>
          </p:cNvPr>
          <p:cNvSpPr txBox="1"/>
          <p:nvPr/>
        </p:nvSpPr>
        <p:spPr>
          <a:xfrm>
            <a:off x="5754635" y="2681868"/>
            <a:ext cx="276038" cy="307777"/>
          </a:xfrm>
          <a:prstGeom prst="rect">
            <a:avLst/>
          </a:prstGeom>
          <a:noFill/>
        </p:spPr>
        <p:txBody>
          <a:bodyPr wrap="none" rtlCol="0">
            <a:spAutoFit/>
          </a:bodyPr>
          <a:lstStyle/>
          <a:p>
            <a:r>
              <a:rPr lang="es-MX" sz="1400" dirty="0"/>
              <a:t>0</a:t>
            </a:r>
            <a:endParaRPr lang="es-CL" sz="1400" dirty="0"/>
          </a:p>
        </p:txBody>
      </p:sp>
      <p:sp>
        <p:nvSpPr>
          <p:cNvPr id="15" name="CuadroTexto 14">
            <a:extLst>
              <a:ext uri="{FF2B5EF4-FFF2-40B4-BE49-F238E27FC236}">
                <a16:creationId xmlns:a16="http://schemas.microsoft.com/office/drawing/2014/main" id="{AABB9E08-BA4E-C949-2DE9-A6ED824FA62F}"/>
              </a:ext>
            </a:extLst>
          </p:cNvPr>
          <p:cNvSpPr txBox="1"/>
          <p:nvPr/>
        </p:nvSpPr>
        <p:spPr>
          <a:xfrm>
            <a:off x="5754635" y="2962995"/>
            <a:ext cx="276038" cy="307777"/>
          </a:xfrm>
          <a:prstGeom prst="rect">
            <a:avLst/>
          </a:prstGeom>
          <a:noFill/>
        </p:spPr>
        <p:txBody>
          <a:bodyPr wrap="none" rtlCol="0">
            <a:spAutoFit/>
          </a:bodyPr>
          <a:lstStyle/>
          <a:p>
            <a:r>
              <a:rPr lang="es-MX" sz="1400" dirty="0"/>
              <a:t>0</a:t>
            </a:r>
            <a:endParaRPr lang="es-CL" sz="1400" dirty="0"/>
          </a:p>
        </p:txBody>
      </p:sp>
      <p:sp>
        <p:nvSpPr>
          <p:cNvPr id="16" name="CuadroTexto 15">
            <a:extLst>
              <a:ext uri="{FF2B5EF4-FFF2-40B4-BE49-F238E27FC236}">
                <a16:creationId xmlns:a16="http://schemas.microsoft.com/office/drawing/2014/main" id="{F339E3D4-9200-0F1D-CBC4-7076E8185266}"/>
              </a:ext>
            </a:extLst>
          </p:cNvPr>
          <p:cNvSpPr txBox="1"/>
          <p:nvPr/>
        </p:nvSpPr>
        <p:spPr>
          <a:xfrm>
            <a:off x="5754635" y="3244122"/>
            <a:ext cx="276038" cy="307777"/>
          </a:xfrm>
          <a:prstGeom prst="rect">
            <a:avLst/>
          </a:prstGeom>
          <a:noFill/>
        </p:spPr>
        <p:txBody>
          <a:bodyPr wrap="none" rtlCol="0">
            <a:spAutoFit/>
          </a:bodyPr>
          <a:lstStyle/>
          <a:p>
            <a:r>
              <a:rPr lang="es-MX" sz="1400" dirty="0"/>
              <a:t>0</a:t>
            </a:r>
            <a:endParaRPr lang="es-CL" sz="1400" dirty="0"/>
          </a:p>
        </p:txBody>
      </p:sp>
      <p:sp>
        <p:nvSpPr>
          <p:cNvPr id="17" name="CuadroTexto 16">
            <a:extLst>
              <a:ext uri="{FF2B5EF4-FFF2-40B4-BE49-F238E27FC236}">
                <a16:creationId xmlns:a16="http://schemas.microsoft.com/office/drawing/2014/main" id="{9E90B253-33B3-0848-2A1F-BC032C662B3B}"/>
              </a:ext>
            </a:extLst>
          </p:cNvPr>
          <p:cNvSpPr txBox="1"/>
          <p:nvPr/>
        </p:nvSpPr>
        <p:spPr>
          <a:xfrm>
            <a:off x="6301355" y="2384466"/>
            <a:ext cx="276038" cy="307777"/>
          </a:xfrm>
          <a:prstGeom prst="rect">
            <a:avLst/>
          </a:prstGeom>
          <a:noFill/>
        </p:spPr>
        <p:txBody>
          <a:bodyPr wrap="none" rtlCol="0">
            <a:spAutoFit/>
          </a:bodyPr>
          <a:lstStyle/>
          <a:p>
            <a:r>
              <a:rPr lang="es-MX" sz="1400" dirty="0"/>
              <a:t>0</a:t>
            </a:r>
            <a:endParaRPr lang="es-CL" sz="1400" dirty="0"/>
          </a:p>
        </p:txBody>
      </p:sp>
      <p:sp>
        <p:nvSpPr>
          <p:cNvPr id="18" name="CuadroTexto 17">
            <a:extLst>
              <a:ext uri="{FF2B5EF4-FFF2-40B4-BE49-F238E27FC236}">
                <a16:creationId xmlns:a16="http://schemas.microsoft.com/office/drawing/2014/main" id="{0D765516-6BF1-D845-0BC7-B18EDD4BBF18}"/>
              </a:ext>
            </a:extLst>
          </p:cNvPr>
          <p:cNvSpPr txBox="1"/>
          <p:nvPr/>
        </p:nvSpPr>
        <p:spPr>
          <a:xfrm>
            <a:off x="6301355" y="2665593"/>
            <a:ext cx="276038" cy="307777"/>
          </a:xfrm>
          <a:prstGeom prst="rect">
            <a:avLst/>
          </a:prstGeom>
          <a:noFill/>
        </p:spPr>
        <p:txBody>
          <a:bodyPr wrap="none" rtlCol="0">
            <a:spAutoFit/>
          </a:bodyPr>
          <a:lstStyle/>
          <a:p>
            <a:r>
              <a:rPr lang="es-MX" sz="1400" dirty="0"/>
              <a:t>0</a:t>
            </a:r>
            <a:endParaRPr lang="es-CL" sz="1400" dirty="0"/>
          </a:p>
        </p:txBody>
      </p:sp>
      <p:sp>
        <p:nvSpPr>
          <p:cNvPr id="19" name="CuadroTexto 18">
            <a:extLst>
              <a:ext uri="{FF2B5EF4-FFF2-40B4-BE49-F238E27FC236}">
                <a16:creationId xmlns:a16="http://schemas.microsoft.com/office/drawing/2014/main" id="{2E0E7A03-AF1D-1CCE-F6C2-B673BAB743B0}"/>
              </a:ext>
            </a:extLst>
          </p:cNvPr>
          <p:cNvSpPr txBox="1"/>
          <p:nvPr/>
        </p:nvSpPr>
        <p:spPr>
          <a:xfrm>
            <a:off x="6301355" y="2946720"/>
            <a:ext cx="276038" cy="307777"/>
          </a:xfrm>
          <a:prstGeom prst="rect">
            <a:avLst/>
          </a:prstGeom>
          <a:noFill/>
        </p:spPr>
        <p:txBody>
          <a:bodyPr wrap="none" rtlCol="0">
            <a:spAutoFit/>
          </a:bodyPr>
          <a:lstStyle/>
          <a:p>
            <a:r>
              <a:rPr lang="es-MX" sz="1400" dirty="0"/>
              <a:t>0</a:t>
            </a:r>
            <a:endParaRPr lang="es-CL" sz="1400" dirty="0"/>
          </a:p>
        </p:txBody>
      </p:sp>
      <p:sp>
        <p:nvSpPr>
          <p:cNvPr id="20" name="CuadroTexto 19">
            <a:extLst>
              <a:ext uri="{FF2B5EF4-FFF2-40B4-BE49-F238E27FC236}">
                <a16:creationId xmlns:a16="http://schemas.microsoft.com/office/drawing/2014/main" id="{E9B57B29-BA37-1CCB-F2A8-5B739E397C10}"/>
              </a:ext>
            </a:extLst>
          </p:cNvPr>
          <p:cNvSpPr txBox="1"/>
          <p:nvPr/>
        </p:nvSpPr>
        <p:spPr>
          <a:xfrm>
            <a:off x="6827471" y="2415458"/>
            <a:ext cx="276038" cy="307777"/>
          </a:xfrm>
          <a:prstGeom prst="rect">
            <a:avLst/>
          </a:prstGeom>
          <a:noFill/>
        </p:spPr>
        <p:txBody>
          <a:bodyPr wrap="none" rtlCol="0">
            <a:spAutoFit/>
          </a:bodyPr>
          <a:lstStyle/>
          <a:p>
            <a:r>
              <a:rPr lang="es-MX" sz="1400" dirty="0"/>
              <a:t>0</a:t>
            </a:r>
            <a:endParaRPr lang="es-CL" sz="1400" dirty="0"/>
          </a:p>
        </p:txBody>
      </p:sp>
      <p:sp>
        <p:nvSpPr>
          <p:cNvPr id="21" name="CuadroTexto 20">
            <a:extLst>
              <a:ext uri="{FF2B5EF4-FFF2-40B4-BE49-F238E27FC236}">
                <a16:creationId xmlns:a16="http://schemas.microsoft.com/office/drawing/2014/main" id="{DC43CD73-94AD-B2F1-63C2-DC6557ADFF84}"/>
              </a:ext>
            </a:extLst>
          </p:cNvPr>
          <p:cNvSpPr txBox="1"/>
          <p:nvPr/>
        </p:nvSpPr>
        <p:spPr>
          <a:xfrm>
            <a:off x="6827471" y="2696585"/>
            <a:ext cx="276038" cy="307777"/>
          </a:xfrm>
          <a:prstGeom prst="rect">
            <a:avLst/>
          </a:prstGeom>
          <a:noFill/>
        </p:spPr>
        <p:txBody>
          <a:bodyPr wrap="none" rtlCol="0">
            <a:spAutoFit/>
          </a:bodyPr>
          <a:lstStyle/>
          <a:p>
            <a:r>
              <a:rPr lang="es-MX" sz="1400" dirty="0"/>
              <a:t>0</a:t>
            </a:r>
            <a:endParaRPr lang="es-CL" sz="1400" dirty="0"/>
          </a:p>
        </p:txBody>
      </p:sp>
      <p:sp>
        <p:nvSpPr>
          <p:cNvPr id="22" name="CuadroTexto 21">
            <a:extLst>
              <a:ext uri="{FF2B5EF4-FFF2-40B4-BE49-F238E27FC236}">
                <a16:creationId xmlns:a16="http://schemas.microsoft.com/office/drawing/2014/main" id="{83F8230D-DDF4-96A0-9D27-54EC05D0C95A}"/>
              </a:ext>
            </a:extLst>
          </p:cNvPr>
          <p:cNvSpPr txBox="1"/>
          <p:nvPr/>
        </p:nvSpPr>
        <p:spPr>
          <a:xfrm>
            <a:off x="6827471" y="2977712"/>
            <a:ext cx="276038" cy="307777"/>
          </a:xfrm>
          <a:prstGeom prst="rect">
            <a:avLst/>
          </a:prstGeom>
          <a:noFill/>
        </p:spPr>
        <p:txBody>
          <a:bodyPr wrap="none" rtlCol="0">
            <a:spAutoFit/>
          </a:bodyPr>
          <a:lstStyle/>
          <a:p>
            <a:r>
              <a:rPr lang="es-MX" sz="1400" dirty="0"/>
              <a:t>0</a:t>
            </a:r>
            <a:endParaRPr lang="es-CL" sz="1400" dirty="0"/>
          </a:p>
        </p:txBody>
      </p:sp>
      <p:sp>
        <p:nvSpPr>
          <p:cNvPr id="23" name="CuadroTexto 22">
            <a:extLst>
              <a:ext uri="{FF2B5EF4-FFF2-40B4-BE49-F238E27FC236}">
                <a16:creationId xmlns:a16="http://schemas.microsoft.com/office/drawing/2014/main" id="{B54CFDBB-B8C8-3E77-7CF5-AB96F790D81D}"/>
              </a:ext>
            </a:extLst>
          </p:cNvPr>
          <p:cNvSpPr txBox="1"/>
          <p:nvPr/>
        </p:nvSpPr>
        <p:spPr>
          <a:xfrm>
            <a:off x="3480334" y="3257756"/>
            <a:ext cx="276038" cy="307777"/>
          </a:xfrm>
          <a:prstGeom prst="rect">
            <a:avLst/>
          </a:prstGeom>
          <a:noFill/>
        </p:spPr>
        <p:txBody>
          <a:bodyPr wrap="none" rtlCol="0">
            <a:spAutoFit/>
          </a:bodyPr>
          <a:lstStyle/>
          <a:p>
            <a:r>
              <a:rPr lang="es-MX" sz="1400" dirty="0"/>
              <a:t>0</a:t>
            </a:r>
            <a:endParaRPr lang="es-CL" sz="1400" dirty="0"/>
          </a:p>
        </p:txBody>
      </p:sp>
      <p:sp>
        <p:nvSpPr>
          <p:cNvPr id="24" name="CuadroTexto 23">
            <a:extLst>
              <a:ext uri="{FF2B5EF4-FFF2-40B4-BE49-F238E27FC236}">
                <a16:creationId xmlns:a16="http://schemas.microsoft.com/office/drawing/2014/main" id="{9125770D-ECFE-6B3A-F0E8-E2CD876A72A6}"/>
              </a:ext>
            </a:extLst>
          </p:cNvPr>
          <p:cNvSpPr txBox="1"/>
          <p:nvPr/>
        </p:nvSpPr>
        <p:spPr>
          <a:xfrm>
            <a:off x="6288375" y="3247687"/>
            <a:ext cx="276038" cy="307777"/>
          </a:xfrm>
          <a:prstGeom prst="rect">
            <a:avLst/>
          </a:prstGeom>
          <a:noFill/>
        </p:spPr>
        <p:txBody>
          <a:bodyPr wrap="none" rtlCol="0">
            <a:spAutoFit/>
          </a:bodyPr>
          <a:lstStyle/>
          <a:p>
            <a:r>
              <a:rPr lang="es-MX" sz="1400" dirty="0"/>
              <a:t>0</a:t>
            </a:r>
            <a:endParaRPr lang="es-CL" sz="1400" dirty="0"/>
          </a:p>
        </p:txBody>
      </p:sp>
      <p:sp>
        <p:nvSpPr>
          <p:cNvPr id="25" name="CuadroTexto 24">
            <a:extLst>
              <a:ext uri="{FF2B5EF4-FFF2-40B4-BE49-F238E27FC236}">
                <a16:creationId xmlns:a16="http://schemas.microsoft.com/office/drawing/2014/main" id="{510ABF7E-6B9A-BDA2-B349-993F8CCA9E9D}"/>
              </a:ext>
            </a:extLst>
          </p:cNvPr>
          <p:cNvSpPr txBox="1"/>
          <p:nvPr/>
        </p:nvSpPr>
        <p:spPr>
          <a:xfrm>
            <a:off x="6831924" y="3289317"/>
            <a:ext cx="276038" cy="307777"/>
          </a:xfrm>
          <a:prstGeom prst="rect">
            <a:avLst/>
          </a:prstGeom>
          <a:noFill/>
        </p:spPr>
        <p:txBody>
          <a:bodyPr wrap="none" rtlCol="0">
            <a:spAutoFit/>
          </a:bodyPr>
          <a:lstStyle/>
          <a:p>
            <a:r>
              <a:rPr lang="es-MX" sz="1400" dirty="0"/>
              <a:t>0</a:t>
            </a:r>
            <a:endParaRPr lang="es-CL" sz="1400" dirty="0"/>
          </a:p>
        </p:txBody>
      </p:sp>
      <p:sp>
        <p:nvSpPr>
          <p:cNvPr id="26" name="CuadroTexto 25">
            <a:extLst>
              <a:ext uri="{FF2B5EF4-FFF2-40B4-BE49-F238E27FC236}">
                <a16:creationId xmlns:a16="http://schemas.microsoft.com/office/drawing/2014/main" id="{7405A2AD-E66E-D8FF-515C-ECD05D1017DF}"/>
              </a:ext>
            </a:extLst>
          </p:cNvPr>
          <p:cNvSpPr txBox="1"/>
          <p:nvPr/>
        </p:nvSpPr>
        <p:spPr>
          <a:xfrm>
            <a:off x="7381496" y="2435102"/>
            <a:ext cx="276038" cy="307777"/>
          </a:xfrm>
          <a:prstGeom prst="rect">
            <a:avLst/>
          </a:prstGeom>
          <a:noFill/>
        </p:spPr>
        <p:txBody>
          <a:bodyPr wrap="none" rtlCol="0">
            <a:spAutoFit/>
          </a:bodyPr>
          <a:lstStyle/>
          <a:p>
            <a:r>
              <a:rPr lang="es-MX" sz="1400" dirty="0"/>
              <a:t>0</a:t>
            </a:r>
            <a:endParaRPr lang="es-CL" sz="1400" dirty="0"/>
          </a:p>
        </p:txBody>
      </p:sp>
      <p:sp>
        <p:nvSpPr>
          <p:cNvPr id="27" name="CuadroTexto 26">
            <a:extLst>
              <a:ext uri="{FF2B5EF4-FFF2-40B4-BE49-F238E27FC236}">
                <a16:creationId xmlns:a16="http://schemas.microsoft.com/office/drawing/2014/main" id="{37259DD2-2875-6B9F-B23A-26A3713C26BA}"/>
              </a:ext>
            </a:extLst>
          </p:cNvPr>
          <p:cNvSpPr txBox="1"/>
          <p:nvPr/>
        </p:nvSpPr>
        <p:spPr>
          <a:xfrm>
            <a:off x="7381496" y="2716229"/>
            <a:ext cx="276038" cy="307777"/>
          </a:xfrm>
          <a:prstGeom prst="rect">
            <a:avLst/>
          </a:prstGeom>
          <a:noFill/>
        </p:spPr>
        <p:txBody>
          <a:bodyPr wrap="none" rtlCol="0">
            <a:spAutoFit/>
          </a:bodyPr>
          <a:lstStyle/>
          <a:p>
            <a:r>
              <a:rPr lang="es-MX" sz="1400" dirty="0"/>
              <a:t>0</a:t>
            </a:r>
            <a:endParaRPr lang="es-CL" sz="1400" dirty="0"/>
          </a:p>
        </p:txBody>
      </p:sp>
      <p:sp>
        <p:nvSpPr>
          <p:cNvPr id="28" name="CuadroTexto 27">
            <a:extLst>
              <a:ext uri="{FF2B5EF4-FFF2-40B4-BE49-F238E27FC236}">
                <a16:creationId xmlns:a16="http://schemas.microsoft.com/office/drawing/2014/main" id="{4C92EC4C-D33D-11BC-E83A-FA9A85B230A1}"/>
              </a:ext>
            </a:extLst>
          </p:cNvPr>
          <p:cNvSpPr txBox="1"/>
          <p:nvPr/>
        </p:nvSpPr>
        <p:spPr>
          <a:xfrm>
            <a:off x="7381496" y="2997356"/>
            <a:ext cx="276038" cy="307777"/>
          </a:xfrm>
          <a:prstGeom prst="rect">
            <a:avLst/>
          </a:prstGeom>
          <a:noFill/>
        </p:spPr>
        <p:txBody>
          <a:bodyPr wrap="none" rtlCol="0">
            <a:spAutoFit/>
          </a:bodyPr>
          <a:lstStyle/>
          <a:p>
            <a:r>
              <a:rPr lang="es-MX" sz="1400" dirty="0"/>
              <a:t>0</a:t>
            </a:r>
            <a:endParaRPr lang="es-CL" sz="1400" dirty="0"/>
          </a:p>
        </p:txBody>
      </p:sp>
      <p:sp>
        <p:nvSpPr>
          <p:cNvPr id="29" name="CuadroTexto 28">
            <a:extLst>
              <a:ext uri="{FF2B5EF4-FFF2-40B4-BE49-F238E27FC236}">
                <a16:creationId xmlns:a16="http://schemas.microsoft.com/office/drawing/2014/main" id="{1A6182BD-FF99-E354-CEC9-88289CED4253}"/>
              </a:ext>
            </a:extLst>
          </p:cNvPr>
          <p:cNvSpPr txBox="1"/>
          <p:nvPr/>
        </p:nvSpPr>
        <p:spPr>
          <a:xfrm>
            <a:off x="7385949" y="3308961"/>
            <a:ext cx="276038" cy="307777"/>
          </a:xfrm>
          <a:prstGeom prst="rect">
            <a:avLst/>
          </a:prstGeom>
          <a:noFill/>
        </p:spPr>
        <p:txBody>
          <a:bodyPr wrap="none" rtlCol="0">
            <a:spAutoFit/>
          </a:bodyPr>
          <a:lstStyle/>
          <a:p>
            <a:r>
              <a:rPr lang="es-MX" sz="1400" dirty="0"/>
              <a:t>0</a:t>
            </a:r>
            <a:endParaRPr lang="es-CL" sz="1400" dirty="0"/>
          </a:p>
        </p:txBody>
      </p:sp>
      <p:sp>
        <p:nvSpPr>
          <p:cNvPr id="30" name="CuadroTexto 29">
            <a:extLst>
              <a:ext uri="{FF2B5EF4-FFF2-40B4-BE49-F238E27FC236}">
                <a16:creationId xmlns:a16="http://schemas.microsoft.com/office/drawing/2014/main" id="{037999F3-B16D-8411-24D3-0A834CDC86EB}"/>
              </a:ext>
            </a:extLst>
          </p:cNvPr>
          <p:cNvSpPr txBox="1"/>
          <p:nvPr/>
        </p:nvSpPr>
        <p:spPr>
          <a:xfrm>
            <a:off x="7923633" y="2408452"/>
            <a:ext cx="276038" cy="307777"/>
          </a:xfrm>
          <a:prstGeom prst="rect">
            <a:avLst/>
          </a:prstGeom>
          <a:noFill/>
        </p:spPr>
        <p:txBody>
          <a:bodyPr wrap="none" rtlCol="0">
            <a:spAutoFit/>
          </a:bodyPr>
          <a:lstStyle/>
          <a:p>
            <a:r>
              <a:rPr lang="es-MX" sz="1400" dirty="0"/>
              <a:t>0</a:t>
            </a:r>
            <a:endParaRPr lang="es-CL" sz="1400" dirty="0"/>
          </a:p>
        </p:txBody>
      </p:sp>
      <p:sp>
        <p:nvSpPr>
          <p:cNvPr id="31" name="CuadroTexto 30">
            <a:extLst>
              <a:ext uri="{FF2B5EF4-FFF2-40B4-BE49-F238E27FC236}">
                <a16:creationId xmlns:a16="http://schemas.microsoft.com/office/drawing/2014/main" id="{D953D642-ECFF-BA02-EEDE-80F8EE9A8DBC}"/>
              </a:ext>
            </a:extLst>
          </p:cNvPr>
          <p:cNvSpPr txBox="1"/>
          <p:nvPr/>
        </p:nvSpPr>
        <p:spPr>
          <a:xfrm>
            <a:off x="7923633" y="2689579"/>
            <a:ext cx="276038" cy="307777"/>
          </a:xfrm>
          <a:prstGeom prst="rect">
            <a:avLst/>
          </a:prstGeom>
          <a:noFill/>
        </p:spPr>
        <p:txBody>
          <a:bodyPr wrap="none" rtlCol="0">
            <a:spAutoFit/>
          </a:bodyPr>
          <a:lstStyle/>
          <a:p>
            <a:r>
              <a:rPr lang="es-MX" sz="1400" dirty="0"/>
              <a:t>0</a:t>
            </a:r>
            <a:endParaRPr lang="es-CL" sz="1400" dirty="0"/>
          </a:p>
        </p:txBody>
      </p:sp>
      <p:sp>
        <p:nvSpPr>
          <p:cNvPr id="32" name="CuadroTexto 31">
            <a:extLst>
              <a:ext uri="{FF2B5EF4-FFF2-40B4-BE49-F238E27FC236}">
                <a16:creationId xmlns:a16="http://schemas.microsoft.com/office/drawing/2014/main" id="{CF48D45E-7FC3-96BC-F1CA-1FC60A3F4ACA}"/>
              </a:ext>
            </a:extLst>
          </p:cNvPr>
          <p:cNvSpPr txBox="1"/>
          <p:nvPr/>
        </p:nvSpPr>
        <p:spPr>
          <a:xfrm>
            <a:off x="7923633" y="2970706"/>
            <a:ext cx="276038" cy="307777"/>
          </a:xfrm>
          <a:prstGeom prst="rect">
            <a:avLst/>
          </a:prstGeom>
          <a:noFill/>
        </p:spPr>
        <p:txBody>
          <a:bodyPr wrap="none" rtlCol="0">
            <a:spAutoFit/>
          </a:bodyPr>
          <a:lstStyle/>
          <a:p>
            <a:r>
              <a:rPr lang="es-MX" sz="1400" dirty="0"/>
              <a:t>0</a:t>
            </a:r>
            <a:endParaRPr lang="es-CL" sz="1400" dirty="0"/>
          </a:p>
        </p:txBody>
      </p:sp>
      <p:sp>
        <p:nvSpPr>
          <p:cNvPr id="33" name="CuadroTexto 32">
            <a:extLst>
              <a:ext uri="{FF2B5EF4-FFF2-40B4-BE49-F238E27FC236}">
                <a16:creationId xmlns:a16="http://schemas.microsoft.com/office/drawing/2014/main" id="{10E91768-9B2D-CA16-80C1-33DAA919E68A}"/>
              </a:ext>
            </a:extLst>
          </p:cNvPr>
          <p:cNvSpPr txBox="1"/>
          <p:nvPr/>
        </p:nvSpPr>
        <p:spPr>
          <a:xfrm>
            <a:off x="7928086" y="3282311"/>
            <a:ext cx="276038" cy="307777"/>
          </a:xfrm>
          <a:prstGeom prst="rect">
            <a:avLst/>
          </a:prstGeom>
          <a:noFill/>
        </p:spPr>
        <p:txBody>
          <a:bodyPr wrap="none" rtlCol="0">
            <a:spAutoFit/>
          </a:bodyPr>
          <a:lstStyle/>
          <a:p>
            <a:r>
              <a:rPr lang="es-MX" sz="1400" dirty="0"/>
              <a:t>0</a:t>
            </a:r>
            <a:endParaRPr lang="es-CL" sz="1400" dirty="0"/>
          </a:p>
        </p:txBody>
      </p:sp>
      <p:sp>
        <p:nvSpPr>
          <p:cNvPr id="34" name="CuadroTexto 33">
            <a:extLst>
              <a:ext uri="{FF2B5EF4-FFF2-40B4-BE49-F238E27FC236}">
                <a16:creationId xmlns:a16="http://schemas.microsoft.com/office/drawing/2014/main" id="{18E200E7-6E28-2A4D-250B-565DE30E8157}"/>
              </a:ext>
            </a:extLst>
          </p:cNvPr>
          <p:cNvSpPr txBox="1"/>
          <p:nvPr/>
        </p:nvSpPr>
        <p:spPr>
          <a:xfrm>
            <a:off x="8419969" y="2408452"/>
            <a:ext cx="276038" cy="307777"/>
          </a:xfrm>
          <a:prstGeom prst="rect">
            <a:avLst/>
          </a:prstGeom>
          <a:noFill/>
        </p:spPr>
        <p:txBody>
          <a:bodyPr wrap="none" rtlCol="0">
            <a:spAutoFit/>
          </a:bodyPr>
          <a:lstStyle/>
          <a:p>
            <a:r>
              <a:rPr lang="es-MX" sz="1400" dirty="0"/>
              <a:t>0</a:t>
            </a:r>
            <a:endParaRPr lang="es-CL" sz="1400" dirty="0"/>
          </a:p>
        </p:txBody>
      </p:sp>
      <p:sp>
        <p:nvSpPr>
          <p:cNvPr id="35" name="CuadroTexto 34">
            <a:extLst>
              <a:ext uri="{FF2B5EF4-FFF2-40B4-BE49-F238E27FC236}">
                <a16:creationId xmlns:a16="http://schemas.microsoft.com/office/drawing/2014/main" id="{1AE7CF70-045A-E647-B421-3AA01F5F879E}"/>
              </a:ext>
            </a:extLst>
          </p:cNvPr>
          <p:cNvSpPr txBox="1"/>
          <p:nvPr/>
        </p:nvSpPr>
        <p:spPr>
          <a:xfrm>
            <a:off x="8419969" y="2689579"/>
            <a:ext cx="276038" cy="307777"/>
          </a:xfrm>
          <a:prstGeom prst="rect">
            <a:avLst/>
          </a:prstGeom>
          <a:noFill/>
        </p:spPr>
        <p:txBody>
          <a:bodyPr wrap="none" rtlCol="0">
            <a:spAutoFit/>
          </a:bodyPr>
          <a:lstStyle/>
          <a:p>
            <a:r>
              <a:rPr lang="es-MX" sz="1400" dirty="0"/>
              <a:t>0</a:t>
            </a:r>
            <a:endParaRPr lang="es-CL" sz="1400" dirty="0"/>
          </a:p>
        </p:txBody>
      </p:sp>
      <p:sp>
        <p:nvSpPr>
          <p:cNvPr id="36" name="CuadroTexto 35">
            <a:extLst>
              <a:ext uri="{FF2B5EF4-FFF2-40B4-BE49-F238E27FC236}">
                <a16:creationId xmlns:a16="http://schemas.microsoft.com/office/drawing/2014/main" id="{4DC9A251-30A9-0826-4241-3C199167134D}"/>
              </a:ext>
            </a:extLst>
          </p:cNvPr>
          <p:cNvSpPr txBox="1"/>
          <p:nvPr/>
        </p:nvSpPr>
        <p:spPr>
          <a:xfrm>
            <a:off x="8419969" y="2970706"/>
            <a:ext cx="276038" cy="307777"/>
          </a:xfrm>
          <a:prstGeom prst="rect">
            <a:avLst/>
          </a:prstGeom>
          <a:noFill/>
        </p:spPr>
        <p:txBody>
          <a:bodyPr wrap="none" rtlCol="0">
            <a:spAutoFit/>
          </a:bodyPr>
          <a:lstStyle/>
          <a:p>
            <a:r>
              <a:rPr lang="es-MX" sz="1400" dirty="0"/>
              <a:t>0</a:t>
            </a:r>
            <a:endParaRPr lang="es-CL" sz="1400" dirty="0"/>
          </a:p>
        </p:txBody>
      </p:sp>
      <p:sp>
        <p:nvSpPr>
          <p:cNvPr id="37" name="CuadroTexto 36">
            <a:extLst>
              <a:ext uri="{FF2B5EF4-FFF2-40B4-BE49-F238E27FC236}">
                <a16:creationId xmlns:a16="http://schemas.microsoft.com/office/drawing/2014/main" id="{F333A9C8-544E-1016-0711-2CDECEB9D5EA}"/>
              </a:ext>
            </a:extLst>
          </p:cNvPr>
          <p:cNvSpPr txBox="1"/>
          <p:nvPr/>
        </p:nvSpPr>
        <p:spPr>
          <a:xfrm>
            <a:off x="8424422" y="3282311"/>
            <a:ext cx="276038" cy="307777"/>
          </a:xfrm>
          <a:prstGeom prst="rect">
            <a:avLst/>
          </a:prstGeom>
          <a:noFill/>
        </p:spPr>
        <p:txBody>
          <a:bodyPr wrap="none" rtlCol="0">
            <a:spAutoFit/>
          </a:bodyPr>
          <a:lstStyle/>
          <a:p>
            <a:r>
              <a:rPr lang="es-MX" sz="1400" dirty="0"/>
              <a:t>0</a:t>
            </a:r>
            <a:endParaRPr lang="es-CL" sz="1400" dirty="0"/>
          </a:p>
        </p:txBody>
      </p:sp>
      <p:sp>
        <p:nvSpPr>
          <p:cNvPr id="38" name="CuadroTexto 37">
            <a:extLst>
              <a:ext uri="{FF2B5EF4-FFF2-40B4-BE49-F238E27FC236}">
                <a16:creationId xmlns:a16="http://schemas.microsoft.com/office/drawing/2014/main" id="{E7F22660-6E7E-A800-0376-AAD909235D28}"/>
              </a:ext>
            </a:extLst>
          </p:cNvPr>
          <p:cNvSpPr txBox="1"/>
          <p:nvPr/>
        </p:nvSpPr>
        <p:spPr>
          <a:xfrm>
            <a:off x="4592482" y="2357816"/>
            <a:ext cx="276038" cy="307777"/>
          </a:xfrm>
          <a:prstGeom prst="rect">
            <a:avLst/>
          </a:prstGeom>
          <a:noFill/>
        </p:spPr>
        <p:txBody>
          <a:bodyPr wrap="none" rtlCol="0">
            <a:spAutoFit/>
          </a:bodyPr>
          <a:lstStyle/>
          <a:p>
            <a:r>
              <a:rPr lang="es-MX" sz="1400" dirty="0"/>
              <a:t>0</a:t>
            </a:r>
            <a:endParaRPr lang="es-CL" sz="1400" dirty="0"/>
          </a:p>
        </p:txBody>
      </p:sp>
      <p:sp>
        <p:nvSpPr>
          <p:cNvPr id="39" name="CuadroTexto 38">
            <a:extLst>
              <a:ext uri="{FF2B5EF4-FFF2-40B4-BE49-F238E27FC236}">
                <a16:creationId xmlns:a16="http://schemas.microsoft.com/office/drawing/2014/main" id="{10E599E6-3DB5-2FD3-E5DA-73EEB3294EB0}"/>
              </a:ext>
            </a:extLst>
          </p:cNvPr>
          <p:cNvSpPr txBox="1"/>
          <p:nvPr/>
        </p:nvSpPr>
        <p:spPr>
          <a:xfrm>
            <a:off x="4592482" y="2638943"/>
            <a:ext cx="276038" cy="307777"/>
          </a:xfrm>
          <a:prstGeom prst="rect">
            <a:avLst/>
          </a:prstGeom>
          <a:noFill/>
        </p:spPr>
        <p:txBody>
          <a:bodyPr wrap="none" rtlCol="0">
            <a:spAutoFit/>
          </a:bodyPr>
          <a:lstStyle/>
          <a:p>
            <a:r>
              <a:rPr lang="es-MX" sz="1400" dirty="0"/>
              <a:t>0</a:t>
            </a:r>
            <a:endParaRPr lang="es-CL" sz="1400" dirty="0"/>
          </a:p>
        </p:txBody>
      </p:sp>
      <p:sp>
        <p:nvSpPr>
          <p:cNvPr id="40" name="CuadroTexto 39">
            <a:extLst>
              <a:ext uri="{FF2B5EF4-FFF2-40B4-BE49-F238E27FC236}">
                <a16:creationId xmlns:a16="http://schemas.microsoft.com/office/drawing/2014/main" id="{E5D9624B-3FC3-8772-952D-A3BF127013DC}"/>
              </a:ext>
            </a:extLst>
          </p:cNvPr>
          <p:cNvSpPr txBox="1"/>
          <p:nvPr/>
        </p:nvSpPr>
        <p:spPr>
          <a:xfrm>
            <a:off x="4592482" y="2920070"/>
            <a:ext cx="276038" cy="307777"/>
          </a:xfrm>
          <a:prstGeom prst="rect">
            <a:avLst/>
          </a:prstGeom>
          <a:noFill/>
        </p:spPr>
        <p:txBody>
          <a:bodyPr wrap="none" rtlCol="0">
            <a:spAutoFit/>
          </a:bodyPr>
          <a:lstStyle/>
          <a:p>
            <a:r>
              <a:rPr lang="es-MX" sz="1400" dirty="0"/>
              <a:t>0</a:t>
            </a:r>
            <a:endParaRPr lang="es-CL" sz="1400" dirty="0"/>
          </a:p>
        </p:txBody>
      </p:sp>
      <p:sp>
        <p:nvSpPr>
          <p:cNvPr id="41" name="CuadroTexto 40">
            <a:extLst>
              <a:ext uri="{FF2B5EF4-FFF2-40B4-BE49-F238E27FC236}">
                <a16:creationId xmlns:a16="http://schemas.microsoft.com/office/drawing/2014/main" id="{DDF35DBC-CABA-41A3-36B0-C6BB5EA7A8AA}"/>
              </a:ext>
            </a:extLst>
          </p:cNvPr>
          <p:cNvSpPr txBox="1"/>
          <p:nvPr/>
        </p:nvSpPr>
        <p:spPr>
          <a:xfrm>
            <a:off x="4596935" y="3231675"/>
            <a:ext cx="276038" cy="307777"/>
          </a:xfrm>
          <a:prstGeom prst="rect">
            <a:avLst/>
          </a:prstGeom>
          <a:noFill/>
        </p:spPr>
        <p:txBody>
          <a:bodyPr wrap="none" rtlCol="0">
            <a:spAutoFit/>
          </a:bodyPr>
          <a:lstStyle/>
          <a:p>
            <a:r>
              <a:rPr lang="es-MX" sz="1400" dirty="0"/>
              <a:t>0</a:t>
            </a:r>
            <a:endParaRPr lang="es-CL" sz="1400" dirty="0"/>
          </a:p>
        </p:txBody>
      </p:sp>
      <p:sp>
        <p:nvSpPr>
          <p:cNvPr id="42" name="CuadroTexto 41">
            <a:extLst>
              <a:ext uri="{FF2B5EF4-FFF2-40B4-BE49-F238E27FC236}">
                <a16:creationId xmlns:a16="http://schemas.microsoft.com/office/drawing/2014/main" id="{6D84D8D8-7083-FF1D-E835-36D334E6D123}"/>
              </a:ext>
            </a:extLst>
          </p:cNvPr>
          <p:cNvSpPr txBox="1"/>
          <p:nvPr/>
        </p:nvSpPr>
        <p:spPr>
          <a:xfrm>
            <a:off x="4043885" y="2388808"/>
            <a:ext cx="276038" cy="307777"/>
          </a:xfrm>
          <a:prstGeom prst="rect">
            <a:avLst/>
          </a:prstGeom>
          <a:noFill/>
        </p:spPr>
        <p:txBody>
          <a:bodyPr wrap="none" rtlCol="0">
            <a:spAutoFit/>
          </a:bodyPr>
          <a:lstStyle/>
          <a:p>
            <a:r>
              <a:rPr lang="es-MX" sz="1400" dirty="0"/>
              <a:t>0</a:t>
            </a:r>
            <a:endParaRPr lang="es-CL" sz="1400" dirty="0"/>
          </a:p>
        </p:txBody>
      </p:sp>
      <p:sp>
        <p:nvSpPr>
          <p:cNvPr id="43" name="CuadroTexto 42">
            <a:extLst>
              <a:ext uri="{FF2B5EF4-FFF2-40B4-BE49-F238E27FC236}">
                <a16:creationId xmlns:a16="http://schemas.microsoft.com/office/drawing/2014/main" id="{06C45505-1A25-6C21-1CA8-8779585C8CC2}"/>
              </a:ext>
            </a:extLst>
          </p:cNvPr>
          <p:cNvSpPr txBox="1"/>
          <p:nvPr/>
        </p:nvSpPr>
        <p:spPr>
          <a:xfrm>
            <a:off x="4043885" y="2669935"/>
            <a:ext cx="276038" cy="307777"/>
          </a:xfrm>
          <a:prstGeom prst="rect">
            <a:avLst/>
          </a:prstGeom>
          <a:noFill/>
        </p:spPr>
        <p:txBody>
          <a:bodyPr wrap="none" rtlCol="0">
            <a:spAutoFit/>
          </a:bodyPr>
          <a:lstStyle/>
          <a:p>
            <a:r>
              <a:rPr lang="es-MX" sz="1400" dirty="0"/>
              <a:t>0</a:t>
            </a:r>
            <a:endParaRPr lang="es-CL" sz="1400" dirty="0"/>
          </a:p>
        </p:txBody>
      </p:sp>
      <p:sp>
        <p:nvSpPr>
          <p:cNvPr id="44" name="CuadroTexto 43">
            <a:extLst>
              <a:ext uri="{FF2B5EF4-FFF2-40B4-BE49-F238E27FC236}">
                <a16:creationId xmlns:a16="http://schemas.microsoft.com/office/drawing/2014/main" id="{8D3DC1FF-F23C-5C59-3F9D-246AF4494FEF}"/>
              </a:ext>
            </a:extLst>
          </p:cNvPr>
          <p:cNvSpPr txBox="1"/>
          <p:nvPr/>
        </p:nvSpPr>
        <p:spPr>
          <a:xfrm>
            <a:off x="4043885" y="2951062"/>
            <a:ext cx="276038" cy="307777"/>
          </a:xfrm>
          <a:prstGeom prst="rect">
            <a:avLst/>
          </a:prstGeom>
          <a:noFill/>
        </p:spPr>
        <p:txBody>
          <a:bodyPr wrap="none" rtlCol="0">
            <a:spAutoFit/>
          </a:bodyPr>
          <a:lstStyle/>
          <a:p>
            <a:r>
              <a:rPr lang="es-MX" sz="1400" dirty="0"/>
              <a:t>0</a:t>
            </a:r>
            <a:endParaRPr lang="es-CL" sz="1400" dirty="0"/>
          </a:p>
        </p:txBody>
      </p:sp>
      <p:sp>
        <p:nvSpPr>
          <p:cNvPr id="45" name="CuadroTexto 44">
            <a:extLst>
              <a:ext uri="{FF2B5EF4-FFF2-40B4-BE49-F238E27FC236}">
                <a16:creationId xmlns:a16="http://schemas.microsoft.com/office/drawing/2014/main" id="{038CEA73-4658-6882-3DCB-D9116D1133D8}"/>
              </a:ext>
            </a:extLst>
          </p:cNvPr>
          <p:cNvSpPr txBox="1"/>
          <p:nvPr/>
        </p:nvSpPr>
        <p:spPr>
          <a:xfrm>
            <a:off x="4048338" y="3262667"/>
            <a:ext cx="276038" cy="307777"/>
          </a:xfrm>
          <a:prstGeom prst="rect">
            <a:avLst/>
          </a:prstGeom>
          <a:noFill/>
        </p:spPr>
        <p:txBody>
          <a:bodyPr wrap="none" rtlCol="0">
            <a:spAutoFit/>
          </a:bodyPr>
          <a:lstStyle/>
          <a:p>
            <a:r>
              <a:rPr lang="es-MX" sz="1400" dirty="0"/>
              <a:t>0</a:t>
            </a:r>
            <a:endParaRPr lang="es-CL" sz="1400" dirty="0"/>
          </a:p>
        </p:txBody>
      </p:sp>
      <p:sp>
        <p:nvSpPr>
          <p:cNvPr id="11" name="CuadroTexto 10">
            <a:extLst>
              <a:ext uri="{FF2B5EF4-FFF2-40B4-BE49-F238E27FC236}">
                <a16:creationId xmlns:a16="http://schemas.microsoft.com/office/drawing/2014/main" id="{B9A9330C-A1A5-38D4-2716-5D8FCD449C8F}"/>
              </a:ext>
            </a:extLst>
          </p:cNvPr>
          <p:cNvSpPr txBox="1"/>
          <p:nvPr/>
        </p:nvSpPr>
        <p:spPr>
          <a:xfrm>
            <a:off x="2887288" y="2997037"/>
            <a:ext cx="356491" cy="307777"/>
          </a:xfrm>
          <a:prstGeom prst="rect">
            <a:avLst/>
          </a:prstGeom>
          <a:solidFill>
            <a:schemeClr val="bg1"/>
          </a:solidFill>
        </p:spPr>
        <p:txBody>
          <a:bodyPr wrap="square" rtlCol="0">
            <a:spAutoFit/>
          </a:bodyPr>
          <a:lstStyle/>
          <a:p>
            <a:r>
              <a:rPr lang="es-CL" sz="1400" dirty="0"/>
              <a:t>1</a:t>
            </a:r>
          </a:p>
        </p:txBody>
      </p:sp>
    </p:spTree>
    <p:extLst>
      <p:ext uri="{BB962C8B-B14F-4D97-AF65-F5344CB8AC3E}">
        <p14:creationId xmlns:p14="http://schemas.microsoft.com/office/powerpoint/2010/main" val="1259067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47DCA1-48B2-DD09-0BEE-9D0C02F92B44}"/>
              </a:ext>
            </a:extLst>
          </p:cNvPr>
          <p:cNvSpPr>
            <a:spLocks noGrp="1"/>
          </p:cNvSpPr>
          <p:nvPr>
            <p:ph type="title"/>
          </p:nvPr>
        </p:nvSpPr>
        <p:spPr>
          <a:xfrm>
            <a:off x="457200" y="325687"/>
            <a:ext cx="6442263" cy="408170"/>
          </a:xfrm>
        </p:spPr>
        <p:txBody>
          <a:bodyPr>
            <a:normAutofit fontScale="90000"/>
          </a:bodyPr>
          <a:lstStyle/>
          <a:p>
            <a:pPr marL="457200" lvl="0" indent="-457200">
              <a:lnSpc>
                <a:spcPct val="90000"/>
              </a:lnSpc>
              <a:buFont typeface="+mj-lt"/>
              <a:buAutoNum type="arabicPeriod" startAt="2"/>
            </a:pPr>
            <a:r>
              <a:rPr lang="es-ES" dirty="0">
                <a:solidFill>
                  <a:schemeClr val="accent1"/>
                </a:solidFill>
                <a:latin typeface="Calibri" panose="020F0502020204030204" pitchFamily="34" charset="0"/>
                <a:cs typeface="Arial" panose="020B0604020202020204" pitchFamily="34" charset="0"/>
              </a:rPr>
              <a:t>ENCUESTAS EPIDEMIOLÓGICAS</a:t>
            </a:r>
            <a:endParaRPr lang="es-CL" dirty="0">
              <a:solidFill>
                <a:schemeClr val="accent1"/>
              </a:solidFill>
              <a:latin typeface="Calibri" panose="020F0502020204030204" pitchFamily="34" charset="0"/>
              <a:cs typeface="Arial" panose="020B0604020202020204" pitchFamily="34" charset="0"/>
            </a:endParaRPr>
          </a:p>
        </p:txBody>
      </p:sp>
      <p:sp>
        <p:nvSpPr>
          <p:cNvPr id="5" name="Marcador de número de diapositiva 4">
            <a:extLst>
              <a:ext uri="{FF2B5EF4-FFF2-40B4-BE49-F238E27FC236}">
                <a16:creationId xmlns:a16="http://schemas.microsoft.com/office/drawing/2014/main" id="{F225B49B-868D-840C-FFAE-37C703F16B72}"/>
              </a:ext>
            </a:extLst>
          </p:cNvPr>
          <p:cNvSpPr>
            <a:spLocks noGrp="1"/>
          </p:cNvSpPr>
          <p:nvPr>
            <p:ph type="sldNum" sz="quarter" idx="12"/>
          </p:nvPr>
        </p:nvSpPr>
        <p:spPr>
          <a:xfrm>
            <a:off x="6865504" y="4827559"/>
            <a:ext cx="2133600" cy="213547"/>
          </a:xfrm>
        </p:spPr>
        <p:txBody>
          <a:bodyPr>
            <a:normAutofit/>
          </a:bodyPr>
          <a:lstStyle/>
          <a:p>
            <a:pPr>
              <a:spcAft>
                <a:spcPts val="600"/>
              </a:spcAft>
            </a:pPr>
            <a:fld id="{758EF458-5B7C-9F44-BB09-A6316498C081}" type="slidenum">
              <a:rPr lang="es-ES" sz="800" smtClean="0"/>
              <a:pPr>
                <a:spcAft>
                  <a:spcPts val="600"/>
                </a:spcAft>
              </a:pPr>
              <a:t>7</a:t>
            </a:fld>
            <a:endParaRPr lang="es-ES" sz="800"/>
          </a:p>
        </p:txBody>
      </p:sp>
      <p:graphicFrame>
        <p:nvGraphicFramePr>
          <p:cNvPr id="4" name="Marcador de contenido 9">
            <a:extLst>
              <a:ext uri="{FF2B5EF4-FFF2-40B4-BE49-F238E27FC236}">
                <a16:creationId xmlns:a16="http://schemas.microsoft.com/office/drawing/2014/main" id="{E78A2A1A-C76B-4FBC-A496-6E026BF5BC33}"/>
              </a:ext>
            </a:extLst>
          </p:cNvPr>
          <p:cNvGraphicFramePr>
            <a:graphicFrameLocks noGrp="1"/>
          </p:cNvGraphicFramePr>
          <p:nvPr>
            <p:ph idx="1"/>
            <p:extLst>
              <p:ext uri="{D42A27DB-BD31-4B8C-83A1-F6EECF244321}">
                <p14:modId xmlns:p14="http://schemas.microsoft.com/office/powerpoint/2010/main" val="3743678190"/>
              </p:ext>
            </p:extLst>
          </p:nvPr>
        </p:nvGraphicFramePr>
        <p:xfrm>
          <a:off x="457200" y="868218"/>
          <a:ext cx="8428182" cy="39495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73534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47DCA1-48B2-DD09-0BEE-9D0C02F92B44}"/>
              </a:ext>
            </a:extLst>
          </p:cNvPr>
          <p:cNvSpPr>
            <a:spLocks noGrp="1"/>
          </p:cNvSpPr>
          <p:nvPr>
            <p:ph type="title"/>
          </p:nvPr>
        </p:nvSpPr>
        <p:spPr>
          <a:xfrm>
            <a:off x="533400" y="171576"/>
            <a:ext cx="6631809" cy="408170"/>
          </a:xfrm>
        </p:spPr>
        <p:txBody>
          <a:bodyPr/>
          <a:lstStyle/>
          <a:p>
            <a:pPr marL="457200" lvl="0" indent="-457200">
              <a:buFont typeface="+mj-lt"/>
              <a:buAutoNum type="arabicPeriod" startAt="2"/>
            </a:pPr>
            <a:r>
              <a:rPr lang="es-ES" dirty="0">
                <a:effectLst/>
                <a:latin typeface="Calibri" panose="020F0502020204030204" pitchFamily="34" charset="0"/>
                <a:ea typeface="Times New Roman" panose="02020603050405020304" pitchFamily="18" charset="0"/>
                <a:cs typeface="Arial" panose="020B0604020202020204" pitchFamily="34" charset="0"/>
              </a:rPr>
              <a:t>ENCUESTAS EPIDEMIOLÓGICAS</a:t>
            </a:r>
            <a:endParaRPr lang="es-CL" dirty="0">
              <a:effectLst/>
              <a:latin typeface="Times New Roman" panose="02020603050405020304" pitchFamily="18" charset="0"/>
              <a:ea typeface="Times New Roman" panose="02020603050405020304" pitchFamily="18" charset="0"/>
            </a:endParaRPr>
          </a:p>
        </p:txBody>
      </p:sp>
      <p:sp>
        <p:nvSpPr>
          <p:cNvPr id="5" name="Marcador de número de diapositiva 4">
            <a:extLst>
              <a:ext uri="{FF2B5EF4-FFF2-40B4-BE49-F238E27FC236}">
                <a16:creationId xmlns:a16="http://schemas.microsoft.com/office/drawing/2014/main" id="{F225B49B-868D-840C-FFAE-37C703F16B72}"/>
              </a:ext>
            </a:extLst>
          </p:cNvPr>
          <p:cNvSpPr>
            <a:spLocks noGrp="1"/>
          </p:cNvSpPr>
          <p:nvPr>
            <p:ph type="sldNum" sz="quarter" idx="12"/>
          </p:nvPr>
        </p:nvSpPr>
        <p:spPr/>
        <p:txBody>
          <a:bodyPr/>
          <a:lstStyle/>
          <a:p>
            <a:fld id="{758EF458-5B7C-9F44-BB09-A6316498C081}" type="slidenum">
              <a:rPr lang="es-ES" smtClean="0"/>
              <a:pPr/>
              <a:t>8</a:t>
            </a:fld>
            <a:endParaRPr lang="es-ES"/>
          </a:p>
        </p:txBody>
      </p:sp>
      <p:pic>
        <p:nvPicPr>
          <p:cNvPr id="9" name="Imagen 8">
            <a:extLst>
              <a:ext uri="{FF2B5EF4-FFF2-40B4-BE49-F238E27FC236}">
                <a16:creationId xmlns:a16="http://schemas.microsoft.com/office/drawing/2014/main" id="{FF7CDA87-002C-2176-C11F-0BEA59FE0389}"/>
              </a:ext>
            </a:extLst>
          </p:cNvPr>
          <p:cNvPicPr>
            <a:picLocks noChangeAspect="1"/>
          </p:cNvPicPr>
          <p:nvPr/>
        </p:nvPicPr>
        <p:blipFill>
          <a:blip r:embed="rId3"/>
          <a:stretch>
            <a:fillRect/>
          </a:stretch>
        </p:blipFill>
        <p:spPr>
          <a:xfrm>
            <a:off x="1143232" y="1134341"/>
            <a:ext cx="6562260" cy="2301586"/>
          </a:xfrm>
          <a:prstGeom prst="rect">
            <a:avLst/>
          </a:prstGeom>
        </p:spPr>
      </p:pic>
      <p:sp>
        <p:nvSpPr>
          <p:cNvPr id="4" name="CuadroTexto 3">
            <a:extLst>
              <a:ext uri="{FF2B5EF4-FFF2-40B4-BE49-F238E27FC236}">
                <a16:creationId xmlns:a16="http://schemas.microsoft.com/office/drawing/2014/main" id="{DD19D03C-0F8E-0978-0DCA-DCC97C2DE69A}"/>
              </a:ext>
            </a:extLst>
          </p:cNvPr>
          <p:cNvSpPr txBox="1"/>
          <p:nvPr/>
        </p:nvSpPr>
        <p:spPr>
          <a:xfrm>
            <a:off x="418011" y="3968277"/>
            <a:ext cx="7981406" cy="646331"/>
          </a:xfrm>
          <a:prstGeom prst="rect">
            <a:avLst/>
          </a:prstGeom>
          <a:noFill/>
        </p:spPr>
        <p:txBody>
          <a:bodyPr wrap="square">
            <a:spAutoFit/>
          </a:bodyPr>
          <a:lstStyle/>
          <a:p>
            <a:r>
              <a:rPr lang="es-CL" dirty="0"/>
              <a:t>Ejemplo:  A raíz de un caso de VHA, en un mes realicé 10 encuestas epidemiológicas (Domicilio (5), Lugar de trabajo (5)</a:t>
            </a:r>
          </a:p>
        </p:txBody>
      </p:sp>
    </p:spTree>
    <p:extLst>
      <p:ext uri="{BB962C8B-B14F-4D97-AF65-F5344CB8AC3E}">
        <p14:creationId xmlns:p14="http://schemas.microsoft.com/office/powerpoint/2010/main" val="786634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47DCA1-48B2-DD09-0BEE-9D0C02F92B44}"/>
              </a:ext>
            </a:extLst>
          </p:cNvPr>
          <p:cNvSpPr>
            <a:spLocks noGrp="1"/>
          </p:cNvSpPr>
          <p:nvPr>
            <p:ph type="title"/>
          </p:nvPr>
        </p:nvSpPr>
        <p:spPr>
          <a:xfrm>
            <a:off x="457200" y="196378"/>
            <a:ext cx="7661564" cy="408170"/>
          </a:xfrm>
        </p:spPr>
        <p:txBody>
          <a:bodyPr>
            <a:normAutofit fontScale="90000"/>
          </a:bodyPr>
          <a:lstStyle/>
          <a:p>
            <a:pPr marL="457200" lvl="0" indent="-457200">
              <a:lnSpc>
                <a:spcPct val="90000"/>
              </a:lnSpc>
              <a:buFont typeface="+mj-lt"/>
              <a:buAutoNum type="arabicPeriod" startAt="3"/>
            </a:pPr>
            <a:r>
              <a:rPr lang="es-ES" dirty="0">
                <a:solidFill>
                  <a:schemeClr val="accent1"/>
                </a:solidFill>
                <a:latin typeface="Calibri" panose="020F0502020204030204" pitchFamily="34" charset="0"/>
                <a:cs typeface="Arial" panose="020B0604020202020204" pitchFamily="34" charset="0"/>
              </a:rPr>
              <a:t>ENTREGA DE QUIMIOPROFILAXIS PARA BLOQUEO EPIDEMIOLÓGICO</a:t>
            </a:r>
          </a:p>
        </p:txBody>
      </p:sp>
      <p:sp>
        <p:nvSpPr>
          <p:cNvPr id="5" name="Marcador de número de diapositiva 4">
            <a:extLst>
              <a:ext uri="{FF2B5EF4-FFF2-40B4-BE49-F238E27FC236}">
                <a16:creationId xmlns:a16="http://schemas.microsoft.com/office/drawing/2014/main" id="{F225B49B-868D-840C-FFAE-37C703F16B72}"/>
              </a:ext>
            </a:extLst>
          </p:cNvPr>
          <p:cNvSpPr>
            <a:spLocks noGrp="1"/>
          </p:cNvSpPr>
          <p:nvPr>
            <p:ph type="sldNum" sz="quarter" idx="12"/>
          </p:nvPr>
        </p:nvSpPr>
        <p:spPr>
          <a:xfrm>
            <a:off x="6865504" y="4827559"/>
            <a:ext cx="2133600" cy="213547"/>
          </a:xfrm>
        </p:spPr>
        <p:txBody>
          <a:bodyPr>
            <a:normAutofit/>
          </a:bodyPr>
          <a:lstStyle/>
          <a:p>
            <a:pPr>
              <a:spcAft>
                <a:spcPts val="600"/>
              </a:spcAft>
            </a:pPr>
            <a:fld id="{758EF458-5B7C-9F44-BB09-A6316498C081}" type="slidenum">
              <a:rPr lang="es-ES" sz="800" smtClean="0"/>
              <a:pPr>
                <a:spcAft>
                  <a:spcPts val="600"/>
                </a:spcAft>
              </a:pPr>
              <a:t>9</a:t>
            </a:fld>
            <a:endParaRPr lang="es-ES" sz="800"/>
          </a:p>
        </p:txBody>
      </p:sp>
      <p:graphicFrame>
        <p:nvGraphicFramePr>
          <p:cNvPr id="4" name="Marcador de contenido 9">
            <a:extLst>
              <a:ext uri="{FF2B5EF4-FFF2-40B4-BE49-F238E27FC236}">
                <a16:creationId xmlns:a16="http://schemas.microsoft.com/office/drawing/2014/main" id="{209B279A-9384-E14A-2100-6FD48B85916B}"/>
              </a:ext>
            </a:extLst>
          </p:cNvPr>
          <p:cNvGraphicFramePr>
            <a:graphicFrameLocks noGrp="1"/>
          </p:cNvGraphicFramePr>
          <p:nvPr>
            <p:ph idx="1"/>
            <p:extLst>
              <p:ext uri="{D42A27DB-BD31-4B8C-83A1-F6EECF244321}">
                <p14:modId xmlns:p14="http://schemas.microsoft.com/office/powerpoint/2010/main" val="1618478407"/>
              </p:ext>
            </p:extLst>
          </p:nvPr>
        </p:nvGraphicFramePr>
        <p:xfrm>
          <a:off x="387927" y="733857"/>
          <a:ext cx="8525164" cy="43072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90767401"/>
      </p:ext>
    </p:extLst>
  </p:cSld>
  <p:clrMapOvr>
    <a:masterClrMapping/>
  </p:clrMapOvr>
</p:sld>
</file>

<file path=ppt/theme/theme1.xml><?xml version="1.0" encoding="utf-8"?>
<a:theme xmlns:a="http://schemas.openxmlformats.org/drawingml/2006/main" name="Tema de Office">
  <a:themeElements>
    <a:clrScheme name="PPT INTITUCIONAL MINSAL">
      <a:dk1>
        <a:srgbClr val="0A1D21"/>
      </a:dk1>
      <a:lt1>
        <a:sysClr val="window" lastClr="FFFFFF"/>
      </a:lt1>
      <a:dk2>
        <a:srgbClr val="1F497D"/>
      </a:dk2>
      <a:lt2>
        <a:srgbClr val="EEECE1"/>
      </a:lt2>
      <a:accent1>
        <a:srgbClr val="115C80"/>
      </a:accent1>
      <a:accent2>
        <a:srgbClr val="DD314F"/>
      </a:accent2>
      <a:accent3>
        <a:srgbClr val="55B3C1"/>
      </a:accent3>
      <a:accent4>
        <a:srgbClr val="8064A2"/>
      </a:accent4>
      <a:accent5>
        <a:srgbClr val="B5C9E4"/>
      </a:accent5>
      <a:accent6>
        <a:srgbClr val="D8CF79"/>
      </a:accent6>
      <a:hlink>
        <a:srgbClr val="F0D0D7"/>
      </a:hlink>
      <a:folHlink>
        <a:srgbClr val="4C2C6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F41936737513814DA91E06144136471A" ma:contentTypeVersion="14" ma:contentTypeDescription="Crear nuevo documento." ma:contentTypeScope="" ma:versionID="813cd6e700698c5479cb3dfc23a3bb16">
  <xsd:schema xmlns:xsd="http://www.w3.org/2001/XMLSchema" xmlns:xs="http://www.w3.org/2001/XMLSchema" xmlns:p="http://schemas.microsoft.com/office/2006/metadata/properties" xmlns:ns3="05d8dfda-25a6-49f0-ad53-a88694bf3e89" xmlns:ns4="e9580424-4149-4523-9fb4-e974d1c76e6a" targetNamespace="http://schemas.microsoft.com/office/2006/metadata/properties" ma:root="true" ma:fieldsID="c151f00208f732cb6c79e45b524e5d2f" ns3:_="" ns4:_="">
    <xsd:import namespace="05d8dfda-25a6-49f0-ad53-a88694bf3e89"/>
    <xsd:import namespace="e9580424-4149-4523-9fb4-e974d1c76e6a"/>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SearchProperties" minOccurs="0"/>
                <xsd:element ref="ns3:MediaServiceDateTaken" minOccurs="0"/>
                <xsd:element ref="ns3:MediaServiceSystemTags" minOccurs="0"/>
                <xsd:element ref="ns3:MediaServiceGenerationTime" minOccurs="0"/>
                <xsd:element ref="ns3:MediaServiceEventHashCode" minOccurs="0"/>
                <xsd:element ref="ns3:MediaLengthInSecond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d8dfda-25a6-49f0-ad53-a88694bf3e8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9580424-4149-4523-9fb4-e974d1c76e6a" elementFormDefault="qualified">
    <xsd:import namespace="http://schemas.microsoft.com/office/2006/documentManagement/types"/>
    <xsd:import namespace="http://schemas.microsoft.com/office/infopath/2007/PartnerControls"/>
    <xsd:element name="SharedWithUsers" ma:index="12"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Detalles de uso compartido" ma:internalName="SharedWithDetails" ma:readOnly="true">
      <xsd:simpleType>
        <xsd:restriction base="dms:Note">
          <xsd:maxLength value="255"/>
        </xsd:restriction>
      </xsd:simpleType>
    </xsd:element>
    <xsd:element name="SharingHintHash" ma:index="14" nillable="true" ma:displayName="Hash de la sugerencia para comparti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05d8dfda-25a6-49f0-ad53-a88694bf3e89" xsi:nil="true"/>
  </documentManagement>
</p:properties>
</file>

<file path=customXml/itemProps1.xml><?xml version="1.0" encoding="utf-8"?>
<ds:datastoreItem xmlns:ds="http://schemas.openxmlformats.org/officeDocument/2006/customXml" ds:itemID="{184E8FA9-01B8-40D4-B78E-595BE6C5FC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5d8dfda-25a6-49f0-ad53-a88694bf3e89"/>
    <ds:schemaRef ds:uri="e9580424-4149-4523-9fb4-e974d1c76e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B0D542E-035C-4E6B-B4FE-EA459024E890}">
  <ds:schemaRefs>
    <ds:schemaRef ds:uri="http://schemas.microsoft.com/sharepoint/v3/contenttype/forms"/>
  </ds:schemaRefs>
</ds:datastoreItem>
</file>

<file path=customXml/itemProps3.xml><?xml version="1.0" encoding="utf-8"?>
<ds:datastoreItem xmlns:ds="http://schemas.openxmlformats.org/officeDocument/2006/customXml" ds:itemID="{AF187404-356B-4A11-896A-892FEFE1589E}">
  <ds:schemaRefs>
    <ds:schemaRef ds:uri="http://purl.org/dc/terms/"/>
    <ds:schemaRef ds:uri="http://www.w3.org/XML/1998/namespace"/>
    <ds:schemaRef ds:uri="http://purl.org/dc/elements/1.1/"/>
    <ds:schemaRef ds:uri="http://schemas.openxmlformats.org/package/2006/metadata/core-properties"/>
    <ds:schemaRef ds:uri="e9580424-4149-4523-9fb4-e974d1c76e6a"/>
    <ds:schemaRef ds:uri="http://schemas.microsoft.com/office/2006/documentManagement/types"/>
    <ds:schemaRef ds:uri="http://purl.org/dc/dcmitype/"/>
    <ds:schemaRef ds:uri="http://schemas.microsoft.com/office/infopath/2007/PartnerControls"/>
    <ds:schemaRef ds:uri="05d8dfda-25a6-49f0-ad53-a88694bf3e89"/>
    <ds:schemaRef ds:uri="http://schemas.microsoft.com/office/2006/metadata/properties"/>
  </ds:schemaRefs>
</ds:datastoreItem>
</file>

<file path=docMetadata/LabelInfo.xml><?xml version="1.0" encoding="utf-8"?>
<clbl:labelList xmlns:clbl="http://schemas.microsoft.com/office/2020/mipLabelMetadata">
  <clbl:label id="{7444d57c-04c8-42de-a081-dd899af2922e}" enabled="0" method="" siteId="{7444d57c-04c8-42de-a081-dd899af2922e}" removed="1"/>
</clbl:labelList>
</file>

<file path=docProps/app.xml><?xml version="1.0" encoding="utf-8"?>
<Properties xmlns="http://schemas.openxmlformats.org/officeDocument/2006/extended-properties" xmlns:vt="http://schemas.openxmlformats.org/officeDocument/2006/docPropsVTypes">
  <Template/>
  <TotalTime>4670</TotalTime>
  <Words>1537</Words>
  <Application>Microsoft Office PowerPoint</Application>
  <PresentationFormat>Presentación en pantalla (16:9)</PresentationFormat>
  <Paragraphs>170</Paragraphs>
  <Slides>19</Slides>
  <Notes>17</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19</vt:i4>
      </vt:variant>
    </vt:vector>
  </HeadingPairs>
  <TitlesOfParts>
    <vt:vector size="27" baseType="lpstr">
      <vt:lpstr>Arial</vt:lpstr>
      <vt:lpstr>Calibri</vt:lpstr>
      <vt:lpstr>Cambria</vt:lpstr>
      <vt:lpstr>Courier New</vt:lpstr>
      <vt:lpstr>Lucida Grande</vt:lpstr>
      <vt:lpstr>Times New Roman</vt:lpstr>
      <vt:lpstr>Verdana</vt:lpstr>
      <vt:lpstr>Tema de Office</vt:lpstr>
      <vt:lpstr>ACTIVIDADES VIGILANCIA EPIDEMIOLÓGICA REM </vt:lpstr>
      <vt:lpstr>ANTECEDENTES - Normativas</vt:lpstr>
      <vt:lpstr>ANTECEDENTES – Principales acciones</vt:lpstr>
      <vt:lpstr>REM A26: ACTIVIDADES EN DOMICILIO Y EN OTROS ESPACIOS </vt:lpstr>
      <vt:lpstr>VISITA EPIDEMIOLÓGICA</vt:lpstr>
      <vt:lpstr>VISITA EPIDEMIOLÓGICA</vt:lpstr>
      <vt:lpstr>ENCUESTAS EPIDEMIOLÓGICAS</vt:lpstr>
      <vt:lpstr>ENCUESTAS EPIDEMIOLÓGICAS</vt:lpstr>
      <vt:lpstr>ENTREGA DE QUIMIOPROFILAXIS PARA BLOQUEO EPIDEMIOLÓGICO</vt:lpstr>
      <vt:lpstr>ENTREGA DE QUIMIOPROFILAXIS PARA BLOQUEO EPIDEMIOLÓGICO</vt:lpstr>
      <vt:lpstr>TOMA DE MUESTRAS PARA VIGILANCIA EPIDEMIOLÓGICA</vt:lpstr>
      <vt:lpstr>TOMA DE MUESTRAS PARA VIGILANCIA EPIDEMIOLÓGICA</vt:lpstr>
      <vt:lpstr>SEGUIMIENTO DE CASOS Y CONTACTOS/EXPUESTOS VÍA TELEFÓNICA Y VISITAS DE SEGUIMIENTO DE CASOS</vt:lpstr>
      <vt:lpstr>SEGUIMIENTO DE CASOS Y EXPUESTOS VÍA TELEFÓNICA</vt:lpstr>
      <vt:lpstr>BÚSQUEDA ACTIVA INSTITUCIONAL (BAI) DE CASOS</vt:lpstr>
      <vt:lpstr>Presentación de PowerPoint</vt:lpstr>
      <vt:lpstr>BÚSQUEDA ACTIVA COMUNITARIA (BAC) DE CASOS </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 .</dc:creator>
  <cp:lastModifiedBy>Claudia Dospital</cp:lastModifiedBy>
  <cp:revision>111</cp:revision>
  <dcterms:created xsi:type="dcterms:W3CDTF">2022-12-22T19:49:37Z</dcterms:created>
  <dcterms:modified xsi:type="dcterms:W3CDTF">2025-10-27T18:54:08Z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0x010100F41936737513814DA91E06144136471A</vt:lpwstr>
  </property>
</Properties>
</file>